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9" r:id="rId1"/>
  </p:sldMasterIdLst>
  <p:notesMasterIdLst>
    <p:notesMasterId r:id="rId30"/>
  </p:notesMasterIdLst>
  <p:sldIdLst>
    <p:sldId id="256" r:id="rId2"/>
    <p:sldId id="257" r:id="rId3"/>
    <p:sldId id="272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9" r:id="rId26"/>
    <p:sldId id="296" r:id="rId27"/>
    <p:sldId id="297" r:id="rId28"/>
    <p:sldId id="298" r:id="rId29"/>
    <p:sldId id="300" r:id="rId46"/>
    <p:sldId id="301" r:id="rId47"/>
    <p:sldId id="302" r:id="rId48"/>
  </p:sldIdLst>
  <p:sldSz cx="12192000" cy="6858000"/>
  <p:notesSz cx="6858000" cy="9144000"/>
  <p:embeddedFontLst>
    <p:embeddedFont>
      <p:font typeface="Anton SC" pitchFamily="2" charset="77"/>
      <p:regular r:id="rId31"/>
    </p:embeddedFont>
    <p:embeddedFont>
      <p:font typeface="IBM Plex Mono" panose="020B0509050203000203" pitchFamily="49" charset="77"/>
      <p:regular r:id="rId32"/>
      <p:bold r:id="rId33"/>
      <p:italic r:id="rId34"/>
      <p:boldItalic r:id="rId35"/>
    </p:embeddedFont>
    <p:embeddedFont>
      <p:font typeface="Manrope" pitchFamily="2" charset="0"/>
      <p:regular r:id="rId36"/>
      <p:bold r:id="rId37"/>
    </p:embeddedFont>
    <p:embeddedFont>
      <p:font typeface="Manrope Light" pitchFamily="2" charset="0"/>
      <p:regular r:id="rId38"/>
      <p:bold r:id="rId39"/>
    </p:embeddedFont>
    <p:embeddedFont>
      <p:font typeface="VC Nudge Black" pitchFamily="2" charset="77"/>
      <p:bold r:id="rId40"/>
    </p:embeddedFont>
    <p:embeddedFont>
      <p:font typeface="VC Nudge ExtraBold" pitchFamily="2" charset="77"/>
      <p:bold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40">
          <p15:clr>
            <a:srgbClr val="747775"/>
          </p15:clr>
        </p15:guide>
        <p15:guide id="2" orient="horz" pos="334">
          <p15:clr>
            <a:srgbClr val="747775"/>
          </p15:clr>
        </p15:guide>
        <p15:guide id="3" orient="horz" pos="4059">
          <p15:clr>
            <a:srgbClr val="747775"/>
          </p15:clr>
        </p15:guide>
        <p15:guide id="4" pos="739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59"/>
    <p:restoredTop sz="94649"/>
  </p:normalViewPr>
  <p:slideViewPr>
    <p:cSldViewPr snapToGrid="0">
      <p:cViewPr varScale="1">
        <p:scale>
          <a:sx n="150" d="100"/>
          <a:sy n="150" d="100"/>
        </p:scale>
        <p:origin x="1136" y="160"/>
      </p:cViewPr>
      <p:guideLst>
        <p:guide pos="340"/>
        <p:guide orient="horz" pos="334"/>
        <p:guide orient="horz" pos="4059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8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1" Type="http://schemas.openxmlformats.org/officeDocument/2006/relationships/font" Target="fonts/font1.fntdata"/><Relationship Id="rId32" Type="http://schemas.openxmlformats.org/officeDocument/2006/relationships/font" Target="fonts/font2.fntdata"/><Relationship Id="rId33" Type="http://schemas.openxmlformats.org/officeDocument/2006/relationships/font" Target="fonts/font3.fntdata"/><Relationship Id="rId34" Type="http://schemas.openxmlformats.org/officeDocument/2006/relationships/font" Target="fonts/font4.fntdata"/><Relationship Id="rId35" Type="http://schemas.openxmlformats.org/officeDocument/2006/relationships/font" Target="fonts/font5.fntdata"/><Relationship Id="rId36" Type="http://schemas.openxmlformats.org/officeDocument/2006/relationships/font" Target="fonts/font6.fntdata"/><Relationship Id="rId37" Type="http://schemas.openxmlformats.org/officeDocument/2006/relationships/font" Target="fonts/font7.fntdata"/><Relationship Id="rId38" Type="http://schemas.openxmlformats.org/officeDocument/2006/relationships/font" Target="fonts/font8.fntdata"/><Relationship Id="rId39" Type="http://schemas.openxmlformats.org/officeDocument/2006/relationships/font" Target="fonts/font9.fntdata"/><Relationship Id="rId40" Type="http://schemas.openxmlformats.org/officeDocument/2006/relationships/font" Target="fonts/font10.fntdata"/><Relationship Id="rId41" Type="http://schemas.openxmlformats.org/officeDocument/2006/relationships/font" Target="fonts/font11.fntdata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Relationship Id="rId46" Type="http://schemas.openxmlformats.org/officeDocument/2006/relationships/slide" Target="slides/slide29.xml"/><Relationship Id="rId47" Type="http://schemas.openxmlformats.org/officeDocument/2006/relationships/slide" Target="slides/slide30.xml"/><Relationship Id="rId48" Type="http://schemas.openxmlformats.org/officeDocument/2006/relationships/slide" Target="slides/slide31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2" name="Google Shape;67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4" name="Google Shape;734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5" name="Google Shape;74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3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755" name="Google Shape;75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777" name="Google Shape;77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6" name="Google Shape;81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userDrawn="1">
  <p:cSld name="TWO_OBJECT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userDrawn="1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userDrawn="1">
  <p:cSld name="OBJECT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userDrawn="1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userDrawn="1">
  <p:cSld name="VERTICAL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userDrawn="1">
  <p:cSld name="VERTICAL_TITLE_AND_VERTICAL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 userDrawn="1">
  <p:cSld name="2_Custom Layout">
    <p:bg>
      <p:bgPr>
        <a:solidFill>
          <a:schemeClr val="dk1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;p1">
            <a:extLst>
              <a:ext uri="{FF2B5EF4-FFF2-40B4-BE49-F238E27FC236}">
                <a16:creationId xmlns:a16="http://schemas.microsoft.com/office/drawing/2014/main" id="{B89BD9EC-6BFB-7B0A-99CA-D28E8FD70041}"/>
              </a:ext>
            </a:extLst>
          </p:cNvPr>
          <p:cNvSpPr txBox="1"/>
          <p:nvPr userDrawn="1"/>
        </p:nvSpPr>
        <p:spPr>
          <a:xfrm rot="16200000">
            <a:off x="-553850" y="6121591"/>
            <a:ext cx="1290257" cy="18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600" b="0" i="0" u="none" strike="noStrike" cap="none" dirty="0">
                <a:solidFill>
                  <a:schemeClr val="bg1"/>
                </a:solidFill>
                <a:latin typeface="IBM Plex Mono"/>
                <a:ea typeface="IBM Plex Mono"/>
                <a:cs typeface="IBM Plex Mono"/>
                <a:sym typeface="IBM Plex Mono"/>
              </a:rPr>
              <a:t>© HOWATSON+COMPANY</a:t>
            </a:r>
            <a:endParaRPr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" name="Google Shape;11;p1">
            <a:extLst>
              <a:ext uri="{FF2B5EF4-FFF2-40B4-BE49-F238E27FC236}">
                <a16:creationId xmlns:a16="http://schemas.microsoft.com/office/drawing/2014/main" id="{C4B46AAC-099B-6453-E6DA-32E3A99E548E}"/>
              </a:ext>
            </a:extLst>
          </p:cNvPr>
          <p:cNvCxnSpPr/>
          <p:nvPr userDrawn="1"/>
        </p:nvCxnSpPr>
        <p:spPr>
          <a:xfrm rot="10800000">
            <a:off x="182560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 2">
  <p:cSld name="Default 2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3" userDrawn="1">
  <p:cSld name="Title slide 1 3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 userDrawn="1">
  <p:cSld name="2_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 userDrawn="1">
  <p:cSld name="1_Custom Layou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OBJEC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 rot="-5400000">
            <a:off x="-553850" y="6121591"/>
            <a:ext cx="1290257" cy="18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600" b="0" i="0" u="none" strike="noStrike" cap="none">
                <a:solidFill>
                  <a:schemeClr val="dk1"/>
                </a:solidFill>
                <a:latin typeface="IBM Plex Mono"/>
                <a:ea typeface="IBM Plex Mono"/>
                <a:cs typeface="IBM Plex Mono"/>
                <a:sym typeface="IBM Plex Mono"/>
              </a:rPr>
              <a:t>© HOWATSON+COMPANY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" name="Google Shape;11;p1"/>
          <p:cNvCxnSpPr/>
          <p:nvPr/>
        </p:nvCxnSpPr>
        <p:spPr>
          <a:xfrm rot="10800000">
            <a:off x="182560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" name="Google Shape;15;p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-895908" y="2731625"/>
            <a:ext cx="454106" cy="398985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VC Nudge ExtraBold" pitchFamily="2" charset="77"/>
          <a:ea typeface="VC Nudge ExtraBold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jp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s://howatsonco-my.sharepoint.com/:f:/g/personal/chris_howatson_howatsonco_com_au/Ej3iU9hYUfdAgUUM6rHWfOQBEC92_BLDHVgr-PsZ8IRDDw?e=wdAWCh" TargetMode="Externa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jp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2349" y="187569"/>
            <a:ext cx="11846977" cy="641252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4"/>
          <p:cNvSpPr txBox="1"/>
          <p:nvPr/>
        </p:nvSpPr>
        <p:spPr>
          <a:xfrm>
            <a:off x="173774" y="2465400"/>
            <a:ext cx="3038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b="1" u="none" strike="noStrike" cap="none" dirty="0">
                <a:solidFill>
                  <a:schemeClr val="l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{{title.client_name}}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133" name="Google Shape;133;p34"/>
          <p:cNvSpPr txBox="1"/>
          <p:nvPr/>
        </p:nvSpPr>
        <p:spPr>
          <a:xfrm>
            <a:off x="9012529" y="2543658"/>
            <a:ext cx="3038400" cy="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b="1" dirty="0">
                <a:solidFill>
                  <a:schemeClr val="l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{{title.presentation_name}}</a:t>
            </a:r>
            <a:br>
              <a:rPr lang="en-AU" sz="2800" b="1" dirty="0">
                <a:solidFill>
                  <a:schemeClr val="l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</a:b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58"/>
          <p:cNvSpPr txBox="1">
            <a:spLocks noGrp="1"/>
          </p:cNvSpPr>
          <p:nvPr>
            <p:ph type="title" idx="4294967295"/>
          </p:nvPr>
        </p:nvSpPr>
        <p:spPr>
          <a:xfrm>
            <a:off x="540008" y="530193"/>
            <a:ext cx="5510100" cy="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{{photo_gallery.title}}</a:t>
            </a:r>
            <a:endParaRPr/>
          </a:p>
        </p:txBody>
      </p:sp>
      <p:grpSp>
        <p:nvGrpSpPr>
          <p:cNvPr id="559" name="Google Shape;559;p58"/>
          <p:cNvGrpSpPr/>
          <p:nvPr/>
        </p:nvGrpSpPr>
        <p:grpSpPr>
          <a:xfrm>
            <a:off x="5125298" y="2703163"/>
            <a:ext cx="2024429" cy="3837658"/>
            <a:chOff x="5205498" y="2562588"/>
            <a:chExt cx="2024429" cy="3837658"/>
          </a:xfrm>
        </p:grpSpPr>
        <p:sp>
          <p:nvSpPr>
            <p:cNvPr id="560" name="Google Shape;560;p58"/>
            <p:cNvSpPr txBox="1"/>
            <p:nvPr/>
          </p:nvSpPr>
          <p:spPr>
            <a:xfrm>
              <a:off x="5205498" y="5402631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{{photo_gallery.caption_2}}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61" name="Google Shape;561;p58" descr="A large ferris wheel sitting next to a tall building"/>
            <p:cNvPicPr preferRelativeResize="0"/>
            <p:nvPr/>
          </p:nvPicPr>
          <p:blipFill rotWithShape="1">
            <a:blip r:embed="rId3">
              <a:alphaModFix/>
            </a:blip>
            <a:srcRect l="7046" t="46894" r="17395" b="2956"/>
            <a:stretch/>
          </p:blipFill>
          <p:spPr>
            <a:xfrm>
              <a:off x="5205498" y="2562588"/>
              <a:ext cx="2024429" cy="20154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2" name="Google Shape;562;p58"/>
            <p:cNvSpPr txBox="1"/>
            <p:nvPr/>
          </p:nvSpPr>
          <p:spPr>
            <a:xfrm>
              <a:off x="5205498" y="4694567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{{photo_gallery.heading_2}}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63" name="Google Shape;563;p58"/>
          <p:cNvGrpSpPr/>
          <p:nvPr/>
        </p:nvGrpSpPr>
        <p:grpSpPr>
          <a:xfrm>
            <a:off x="540005" y="2703163"/>
            <a:ext cx="2024429" cy="3837658"/>
            <a:chOff x="5205498" y="2562588"/>
            <a:chExt cx="2024429" cy="3837658"/>
          </a:xfrm>
        </p:grpSpPr>
        <p:sp>
          <p:nvSpPr>
            <p:cNvPr id="564" name="Google Shape;564;p58"/>
            <p:cNvSpPr txBox="1"/>
            <p:nvPr/>
          </p:nvSpPr>
          <p:spPr>
            <a:xfrm>
              <a:off x="5205498" y="5402631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{{photo_gallery.caption_1}}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65" name="Google Shape;565;p58" descr="A large ferris wheel sitting next to a tall building"/>
            <p:cNvPicPr preferRelativeResize="0"/>
            <p:nvPr/>
          </p:nvPicPr>
          <p:blipFill rotWithShape="1">
            <a:blip r:embed="rId3">
              <a:alphaModFix/>
            </a:blip>
            <a:srcRect l="7046" t="46894" r="17395" b="2956"/>
            <a:stretch/>
          </p:blipFill>
          <p:spPr>
            <a:xfrm>
              <a:off x="5205498" y="2562588"/>
              <a:ext cx="2024429" cy="20154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6" name="Google Shape;566;p58"/>
            <p:cNvSpPr txBox="1"/>
            <p:nvPr/>
          </p:nvSpPr>
          <p:spPr>
            <a:xfrm>
              <a:off x="5205498" y="4694567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{{photo_gallery.heading_1}}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67" name="Google Shape;567;p58"/>
          <p:cNvGrpSpPr/>
          <p:nvPr/>
        </p:nvGrpSpPr>
        <p:grpSpPr>
          <a:xfrm>
            <a:off x="2832651" y="2716257"/>
            <a:ext cx="2024429" cy="3837658"/>
            <a:chOff x="5205498" y="2562588"/>
            <a:chExt cx="2024429" cy="3837658"/>
          </a:xfrm>
        </p:grpSpPr>
        <p:sp>
          <p:nvSpPr>
            <p:cNvPr id="568" name="Google Shape;568;p58"/>
            <p:cNvSpPr txBox="1"/>
            <p:nvPr/>
          </p:nvSpPr>
          <p:spPr>
            <a:xfrm>
              <a:off x="5205498" y="5402631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{{photo_gallery.caption_4}}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69" name="Google Shape;569;p58" descr="A large ferris wheel sitting next to a tall building"/>
            <p:cNvPicPr preferRelativeResize="0"/>
            <p:nvPr/>
          </p:nvPicPr>
          <p:blipFill rotWithShape="1">
            <a:blip r:embed="rId3">
              <a:alphaModFix/>
            </a:blip>
            <a:srcRect l="7046" t="46894" r="17395" b="2956"/>
            <a:stretch/>
          </p:blipFill>
          <p:spPr>
            <a:xfrm>
              <a:off x="5205498" y="2562588"/>
              <a:ext cx="2024429" cy="20154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0" name="Google Shape;570;p58"/>
            <p:cNvSpPr txBox="1"/>
            <p:nvPr/>
          </p:nvSpPr>
          <p:spPr>
            <a:xfrm>
              <a:off x="5205498" y="4694567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{{photo_gallery.heading_4}}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71" name="Google Shape;571;p58"/>
          <p:cNvGrpSpPr/>
          <p:nvPr/>
        </p:nvGrpSpPr>
        <p:grpSpPr>
          <a:xfrm>
            <a:off x="7417944" y="2703163"/>
            <a:ext cx="2024429" cy="3837658"/>
            <a:chOff x="5205498" y="2562588"/>
            <a:chExt cx="2024429" cy="3837658"/>
          </a:xfrm>
        </p:grpSpPr>
        <p:sp>
          <p:nvSpPr>
            <p:cNvPr id="572" name="Google Shape;572;p58"/>
            <p:cNvSpPr txBox="1"/>
            <p:nvPr/>
          </p:nvSpPr>
          <p:spPr>
            <a:xfrm>
              <a:off x="5205498" y="5402631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{{photo_gallery.caption_3}}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73" name="Google Shape;573;p58" descr="A large ferris wheel sitting next to a tall building"/>
            <p:cNvPicPr preferRelativeResize="0"/>
            <p:nvPr/>
          </p:nvPicPr>
          <p:blipFill rotWithShape="1">
            <a:blip r:embed="rId3">
              <a:alphaModFix/>
            </a:blip>
            <a:srcRect l="7046" t="46894" r="17395" b="2956"/>
            <a:stretch/>
          </p:blipFill>
          <p:spPr>
            <a:xfrm>
              <a:off x="5205498" y="2562588"/>
              <a:ext cx="2024429" cy="20154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4" name="Google Shape;574;p58"/>
            <p:cNvSpPr txBox="1"/>
            <p:nvPr/>
          </p:nvSpPr>
          <p:spPr>
            <a:xfrm>
              <a:off x="5205498" y="4694567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{{photo_gallery.heading_3}}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75" name="Google Shape;575;p58"/>
          <p:cNvGrpSpPr/>
          <p:nvPr/>
        </p:nvGrpSpPr>
        <p:grpSpPr>
          <a:xfrm>
            <a:off x="9710590" y="2716257"/>
            <a:ext cx="2024429" cy="3837658"/>
            <a:chOff x="5205498" y="2562588"/>
            <a:chExt cx="2024429" cy="3837658"/>
          </a:xfrm>
        </p:grpSpPr>
        <p:sp>
          <p:nvSpPr>
            <p:cNvPr id="576" name="Google Shape;576;p58"/>
            <p:cNvSpPr txBox="1"/>
            <p:nvPr/>
          </p:nvSpPr>
          <p:spPr>
            <a:xfrm>
              <a:off x="5205498" y="5402631"/>
              <a:ext cx="2024429" cy="997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{{photo_gallery.caption_5}}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77" name="Google Shape;577;p58" descr="A large ferris wheel sitting next to a tall building"/>
            <p:cNvPicPr preferRelativeResize="0"/>
            <p:nvPr/>
          </p:nvPicPr>
          <p:blipFill rotWithShape="1">
            <a:blip r:embed="rId3">
              <a:alphaModFix/>
            </a:blip>
            <a:srcRect l="7046" t="46894" r="17395" b="2956"/>
            <a:stretch/>
          </p:blipFill>
          <p:spPr>
            <a:xfrm>
              <a:off x="5205498" y="2562588"/>
              <a:ext cx="2024429" cy="20154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8" name="Google Shape;578;p58"/>
            <p:cNvSpPr txBox="1"/>
            <p:nvPr/>
          </p:nvSpPr>
          <p:spPr>
            <a:xfrm>
              <a:off x="5205508" y="4694563"/>
              <a:ext cx="2024400" cy="37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{{photo_gallery.heading_5}}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" name="Google Shape;583;p59"/>
          <p:cNvGrpSpPr/>
          <p:nvPr/>
        </p:nvGrpSpPr>
        <p:grpSpPr>
          <a:xfrm>
            <a:off x="537084" y="3429000"/>
            <a:ext cx="3459477" cy="2866351"/>
            <a:chOff x="564837" y="3653952"/>
            <a:chExt cx="3367543" cy="2866351"/>
          </a:xfrm>
        </p:grpSpPr>
        <p:sp>
          <p:nvSpPr>
            <p:cNvPr id="584" name="Google Shape;584;p59"/>
            <p:cNvSpPr/>
            <p:nvPr/>
          </p:nvSpPr>
          <p:spPr>
            <a:xfrm>
              <a:off x="564837" y="3653952"/>
              <a:ext cx="1778572" cy="3867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{{three_col_bubbles.bubble_1a}}</a:t>
              </a:r>
              <a:endParaRPr/>
            </a:p>
          </p:txBody>
        </p:sp>
        <p:sp>
          <p:nvSpPr>
            <p:cNvPr id="585" name="Google Shape;585;p59"/>
            <p:cNvSpPr txBox="1"/>
            <p:nvPr/>
          </p:nvSpPr>
          <p:spPr>
            <a:xfrm>
              <a:off x="589480" y="4964803"/>
              <a:ext cx="3342900" cy="155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{{three_col_bubbles.body_1}}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86" name="Google Shape;586;p59"/>
            <p:cNvSpPr/>
            <p:nvPr/>
          </p:nvSpPr>
          <p:spPr>
            <a:xfrm>
              <a:off x="589475" y="4115988"/>
              <a:ext cx="1778574" cy="386775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{{three_col_bubbles.bubble_1b}}</a:t>
              </a:r>
              <a:endParaRPr/>
            </a:p>
          </p:txBody>
        </p:sp>
      </p:grpSp>
      <p:grpSp>
        <p:nvGrpSpPr>
          <p:cNvPr id="587" name="Google Shape;587;p59"/>
          <p:cNvGrpSpPr/>
          <p:nvPr/>
        </p:nvGrpSpPr>
        <p:grpSpPr>
          <a:xfrm>
            <a:off x="4365403" y="3429000"/>
            <a:ext cx="3459627" cy="2866351"/>
            <a:chOff x="564837" y="3653952"/>
            <a:chExt cx="3367548" cy="2866351"/>
          </a:xfrm>
        </p:grpSpPr>
        <p:sp>
          <p:nvSpPr>
            <p:cNvPr id="588" name="Google Shape;588;p59"/>
            <p:cNvSpPr/>
            <p:nvPr/>
          </p:nvSpPr>
          <p:spPr>
            <a:xfrm>
              <a:off x="564837" y="3653952"/>
              <a:ext cx="1778572" cy="3867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{{three_col_bubbles.bubble_2a}}</a:t>
              </a:r>
              <a:endParaRPr/>
            </a:p>
          </p:txBody>
        </p:sp>
        <p:sp>
          <p:nvSpPr>
            <p:cNvPr id="589" name="Google Shape;589;p59"/>
            <p:cNvSpPr txBox="1"/>
            <p:nvPr/>
          </p:nvSpPr>
          <p:spPr>
            <a:xfrm>
              <a:off x="589485" y="4964803"/>
              <a:ext cx="3342900" cy="155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{{three_col_bubbles.body_2}}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90" name="Google Shape;590;p59"/>
            <p:cNvSpPr/>
            <p:nvPr/>
          </p:nvSpPr>
          <p:spPr>
            <a:xfrm>
              <a:off x="589475" y="4115988"/>
              <a:ext cx="1778574" cy="386775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{{three_col_bubbles.bubble_2b}}</a:t>
              </a:r>
              <a:endParaRPr/>
            </a:p>
          </p:txBody>
        </p:sp>
      </p:grpSp>
      <p:grpSp>
        <p:nvGrpSpPr>
          <p:cNvPr id="591" name="Google Shape;591;p59"/>
          <p:cNvGrpSpPr/>
          <p:nvPr/>
        </p:nvGrpSpPr>
        <p:grpSpPr>
          <a:xfrm>
            <a:off x="8193691" y="3429000"/>
            <a:ext cx="3459614" cy="2866351"/>
            <a:chOff x="564837" y="3653952"/>
            <a:chExt cx="3367536" cy="2866351"/>
          </a:xfrm>
        </p:grpSpPr>
        <p:sp>
          <p:nvSpPr>
            <p:cNvPr id="592" name="Google Shape;592;p59"/>
            <p:cNvSpPr/>
            <p:nvPr/>
          </p:nvSpPr>
          <p:spPr>
            <a:xfrm>
              <a:off x="564837" y="3653952"/>
              <a:ext cx="1778572" cy="3867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{{three_col_bubbles.bubble_3a}}</a:t>
              </a:r>
              <a:endParaRPr/>
            </a:p>
          </p:txBody>
        </p:sp>
        <p:sp>
          <p:nvSpPr>
            <p:cNvPr id="593" name="Google Shape;593;p59"/>
            <p:cNvSpPr txBox="1"/>
            <p:nvPr/>
          </p:nvSpPr>
          <p:spPr>
            <a:xfrm>
              <a:off x="589473" y="4964803"/>
              <a:ext cx="3342900" cy="155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{{three_col_bubbles.body_3}}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94" name="Google Shape;594;p59"/>
            <p:cNvSpPr/>
            <p:nvPr/>
          </p:nvSpPr>
          <p:spPr>
            <a:xfrm>
              <a:off x="589475" y="4115988"/>
              <a:ext cx="1778574" cy="386775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{{three_col_bubbles.bubble_3b}}</a:t>
              </a:r>
              <a:endParaRPr/>
            </a:p>
          </p:txBody>
        </p:sp>
      </p:grpSp>
      <p:sp>
        <p:nvSpPr>
          <p:cNvPr id="595" name="Google Shape;595;p59"/>
          <p:cNvSpPr txBox="1">
            <a:spLocks noGrp="1"/>
          </p:cNvSpPr>
          <p:nvPr>
            <p:ph type="title" idx="4294967295"/>
          </p:nvPr>
        </p:nvSpPr>
        <p:spPr>
          <a:xfrm>
            <a:off x="540000" y="530200"/>
            <a:ext cx="6491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{{three_col_bubbles.title}}</a:t>
            </a:r>
            <a:endParaRPr sz="4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60"/>
          <p:cNvSpPr/>
          <p:nvPr/>
        </p:nvSpPr>
        <p:spPr>
          <a:xfrm>
            <a:off x="6449823" y="1104451"/>
            <a:ext cx="1703577" cy="365125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{{solid_bubbles.bubble_1}}</a:t>
            </a:r>
            <a:endParaRPr/>
          </a:p>
        </p:txBody>
      </p:sp>
      <p:sp>
        <p:nvSpPr>
          <p:cNvPr id="601" name="Google Shape;601;p60"/>
          <p:cNvSpPr/>
          <p:nvPr/>
        </p:nvSpPr>
        <p:spPr>
          <a:xfrm>
            <a:off x="6449823" y="2878554"/>
            <a:ext cx="1703577" cy="365125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{{solid_bubbles.bubble_2}}</a:t>
            </a:r>
            <a:endParaRPr/>
          </a:p>
        </p:txBody>
      </p:sp>
      <p:sp>
        <p:nvSpPr>
          <p:cNvPr id="602" name="Google Shape;602;p60"/>
          <p:cNvSpPr/>
          <p:nvPr/>
        </p:nvSpPr>
        <p:spPr>
          <a:xfrm>
            <a:off x="6449823" y="4614652"/>
            <a:ext cx="1703577" cy="365125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 w="1905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{{solid_bubbles.bubble_3}}</a:t>
            </a:r>
            <a:endParaRPr/>
          </a:p>
        </p:txBody>
      </p:sp>
      <p:sp>
        <p:nvSpPr>
          <p:cNvPr id="603" name="Google Shape;603;p60"/>
          <p:cNvSpPr txBox="1"/>
          <p:nvPr/>
        </p:nvSpPr>
        <p:spPr>
          <a:xfrm>
            <a:off x="6449824" y="1749657"/>
            <a:ext cx="3364736" cy="99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{{solid_bubbles.body_1}}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04" name="Google Shape;604;p60"/>
          <p:cNvSpPr txBox="1"/>
          <p:nvPr/>
        </p:nvSpPr>
        <p:spPr>
          <a:xfrm>
            <a:off x="6449824" y="3482197"/>
            <a:ext cx="3364736" cy="58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{{solid_bubbles.body_2}}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05" name="Google Shape;605;p60"/>
          <p:cNvSpPr txBox="1"/>
          <p:nvPr/>
        </p:nvSpPr>
        <p:spPr>
          <a:xfrm>
            <a:off x="6449824" y="5243233"/>
            <a:ext cx="3364736" cy="689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{{solid_bubbles.body_3}}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06" name="Google Shape;606;p60"/>
          <p:cNvSpPr txBox="1"/>
          <p:nvPr/>
        </p:nvSpPr>
        <p:spPr>
          <a:xfrm>
            <a:off x="539990" y="2118054"/>
            <a:ext cx="3041409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AU" sz="1600" i="0" dirty="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</a:t>
            </a:r>
            <a:r>
              <a:rPr lang="en-AU" sz="1600" i="0" dirty="0" err="1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solid_bubbles.preheader</a:t>
            </a:r>
            <a:r>
              <a:rPr lang="en-AU" sz="1600" i="0" dirty="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}}</a:t>
            </a:r>
            <a:endParaRPr dirty="0"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07" name="Google Shape;607;p60"/>
          <p:cNvSpPr txBox="1">
            <a:spLocks noGrp="1"/>
          </p:cNvSpPr>
          <p:nvPr>
            <p:ph type="title" idx="4294967295"/>
          </p:nvPr>
        </p:nvSpPr>
        <p:spPr>
          <a:xfrm>
            <a:off x="540000" y="2655675"/>
            <a:ext cx="5087100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 dirty="0"/>
              <a:t>{{</a:t>
            </a:r>
            <a:r>
              <a:rPr lang="en-AU" sz="4800" dirty="0" err="1"/>
              <a:t>solid_bubbles.title</a:t>
            </a:r>
            <a:r>
              <a:rPr lang="en-AU" sz="4800" dirty="0"/>
              <a:t>}}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6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61"/>
          <p:cNvSpPr txBox="1"/>
          <p:nvPr/>
        </p:nvSpPr>
        <p:spPr>
          <a:xfrm>
            <a:off x="483695" y="659939"/>
            <a:ext cx="4803000" cy="416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800" b="1" dirty="0">
                <a:solidFill>
                  <a:schemeClr val="accen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{{stats.title}}</a:t>
            </a:r>
            <a:endParaRPr sz="7200" b="1" dirty="0">
              <a:solidFill>
                <a:schemeClr val="accent1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614" name="Google Shape;614;p61"/>
          <p:cNvSpPr/>
          <p:nvPr/>
        </p:nvSpPr>
        <p:spPr>
          <a:xfrm>
            <a:off x="6682834" y="1537676"/>
            <a:ext cx="1740314" cy="195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5" name="Google Shape;615;p61"/>
          <p:cNvGrpSpPr/>
          <p:nvPr/>
        </p:nvGrpSpPr>
        <p:grpSpPr>
          <a:xfrm>
            <a:off x="6780800" y="791122"/>
            <a:ext cx="2222301" cy="1688545"/>
            <a:chOff x="9492103" y="791122"/>
            <a:chExt cx="2222301" cy="1688545"/>
          </a:xfrm>
        </p:grpSpPr>
        <p:sp>
          <p:nvSpPr>
            <p:cNvPr id="616" name="Google Shape;616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{{stats.value_1}}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17" name="Google Shape;617;p61"/>
            <p:cNvSpPr txBox="1"/>
            <p:nvPr/>
          </p:nvSpPr>
          <p:spPr>
            <a:xfrm>
              <a:off x="9511674" y="1749658"/>
              <a:ext cx="2202730" cy="195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{{stats.label_1}}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18" name="Google Shape;618;p61"/>
            <p:cNvSpPr txBox="1"/>
            <p:nvPr/>
          </p:nvSpPr>
          <p:spPr>
            <a:xfrm>
              <a:off x="9511674" y="2036737"/>
              <a:ext cx="2202730" cy="4429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{{stats.desc_1}}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sp>
        <p:nvSpPr>
          <p:cNvPr id="619" name="Google Shape;619;p61"/>
          <p:cNvSpPr txBox="1"/>
          <p:nvPr/>
        </p:nvSpPr>
        <p:spPr>
          <a:xfrm>
            <a:off x="483701" y="4596600"/>
            <a:ext cx="38493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{{stats.description}}</a:t>
            </a:r>
            <a:endParaRPr sz="1100">
              <a:solidFill>
                <a:schemeClr val="accen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620" name="Google Shape;620;p61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621" name="Google Shape;621;p61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22" name="Google Shape;622;p61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23" name="Google Shape;623;p61"/>
          <p:cNvGrpSpPr/>
          <p:nvPr/>
        </p:nvGrpSpPr>
        <p:grpSpPr>
          <a:xfrm>
            <a:off x="9423613" y="791122"/>
            <a:ext cx="2222171" cy="1688415"/>
            <a:chOff x="9492103" y="791122"/>
            <a:chExt cx="2222171" cy="1688415"/>
          </a:xfrm>
        </p:grpSpPr>
        <p:sp>
          <p:nvSpPr>
            <p:cNvPr id="624" name="Google Shape;624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{{stats.value_2}}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25" name="Google Shape;625;p61"/>
            <p:cNvSpPr txBox="1"/>
            <p:nvPr/>
          </p:nvSpPr>
          <p:spPr>
            <a:xfrm>
              <a:off x="9511674" y="1749658"/>
              <a:ext cx="22026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{{stats.label_2}}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26" name="Google Shape;626;p61"/>
            <p:cNvSpPr txBox="1"/>
            <p:nvPr/>
          </p:nvSpPr>
          <p:spPr>
            <a:xfrm>
              <a:off x="9511674" y="2036737"/>
              <a:ext cx="2202600" cy="4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{{stats.desc_2}}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27" name="Google Shape;627;p61"/>
          <p:cNvGrpSpPr/>
          <p:nvPr/>
        </p:nvGrpSpPr>
        <p:grpSpPr>
          <a:xfrm>
            <a:off x="6780800" y="2773300"/>
            <a:ext cx="2222171" cy="1688415"/>
            <a:chOff x="9492103" y="791122"/>
            <a:chExt cx="2222171" cy="1688415"/>
          </a:xfrm>
        </p:grpSpPr>
        <p:sp>
          <p:nvSpPr>
            <p:cNvPr id="628" name="Google Shape;628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{{stats.value_3}}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29" name="Google Shape;629;p61"/>
            <p:cNvSpPr txBox="1"/>
            <p:nvPr/>
          </p:nvSpPr>
          <p:spPr>
            <a:xfrm>
              <a:off x="9511674" y="1749658"/>
              <a:ext cx="22026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{{stats.label_3}}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30" name="Google Shape;630;p61"/>
            <p:cNvSpPr txBox="1"/>
            <p:nvPr/>
          </p:nvSpPr>
          <p:spPr>
            <a:xfrm>
              <a:off x="9511674" y="2036737"/>
              <a:ext cx="2202600" cy="4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{{stats.desc_3}}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31" name="Google Shape;631;p61"/>
          <p:cNvGrpSpPr/>
          <p:nvPr/>
        </p:nvGrpSpPr>
        <p:grpSpPr>
          <a:xfrm>
            <a:off x="6780800" y="4755347"/>
            <a:ext cx="2222171" cy="1688415"/>
            <a:chOff x="9492103" y="791122"/>
            <a:chExt cx="2222171" cy="1688415"/>
          </a:xfrm>
        </p:grpSpPr>
        <p:sp>
          <p:nvSpPr>
            <p:cNvPr id="632" name="Google Shape;632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{{stats.value_5}}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33" name="Google Shape;633;p61"/>
            <p:cNvSpPr txBox="1"/>
            <p:nvPr/>
          </p:nvSpPr>
          <p:spPr>
            <a:xfrm>
              <a:off x="9511674" y="1749658"/>
              <a:ext cx="22026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{{stats.label_5}}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34" name="Google Shape;634;p61"/>
            <p:cNvSpPr txBox="1"/>
            <p:nvPr/>
          </p:nvSpPr>
          <p:spPr>
            <a:xfrm>
              <a:off x="9511674" y="2036737"/>
              <a:ext cx="2202600" cy="4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{{stats.desc_5}}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35" name="Google Shape;635;p61"/>
          <p:cNvGrpSpPr/>
          <p:nvPr/>
        </p:nvGrpSpPr>
        <p:grpSpPr>
          <a:xfrm>
            <a:off x="9423613" y="2773300"/>
            <a:ext cx="2222171" cy="1688415"/>
            <a:chOff x="9492103" y="791122"/>
            <a:chExt cx="2222171" cy="1688415"/>
          </a:xfrm>
        </p:grpSpPr>
        <p:sp>
          <p:nvSpPr>
            <p:cNvPr id="636" name="Google Shape;636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{{stats.value_4}}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37" name="Google Shape;637;p61"/>
            <p:cNvSpPr txBox="1"/>
            <p:nvPr/>
          </p:nvSpPr>
          <p:spPr>
            <a:xfrm>
              <a:off x="9511674" y="1749658"/>
              <a:ext cx="22026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{{stats.label_4}}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38" name="Google Shape;638;p61"/>
            <p:cNvSpPr txBox="1"/>
            <p:nvPr/>
          </p:nvSpPr>
          <p:spPr>
            <a:xfrm>
              <a:off x="9511674" y="2036737"/>
              <a:ext cx="2202600" cy="4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{{stats.desc_4}}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39" name="Google Shape;639;p61"/>
          <p:cNvGrpSpPr/>
          <p:nvPr/>
        </p:nvGrpSpPr>
        <p:grpSpPr>
          <a:xfrm>
            <a:off x="9423613" y="4755347"/>
            <a:ext cx="2222171" cy="1688415"/>
            <a:chOff x="9492103" y="791122"/>
            <a:chExt cx="2222171" cy="1688415"/>
          </a:xfrm>
        </p:grpSpPr>
        <p:sp>
          <p:nvSpPr>
            <p:cNvPr id="640" name="Google Shape;640;p61"/>
            <p:cNvSpPr txBox="1"/>
            <p:nvPr/>
          </p:nvSpPr>
          <p:spPr>
            <a:xfrm>
              <a:off x="9492103" y="791122"/>
              <a:ext cx="1971600" cy="98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600"/>
                <a:buFont typeface="Arial"/>
                <a:buNone/>
              </a:pPr>
              <a:r>
                <a:rPr lang="en-AU" sz="6600" b="1" dirty="0">
                  <a:solidFill>
                    <a:schemeClr val="dk1"/>
                  </a:solidFill>
                  <a:latin typeface="VC Nudge Black" pitchFamily="2" charset="77"/>
                  <a:ea typeface="VC Nudge Black" pitchFamily="2" charset="77"/>
                  <a:cs typeface="Anton SC"/>
                  <a:sym typeface="Anton SC"/>
                </a:rPr>
                <a:t>{{stats.value_6}}</a:t>
              </a:r>
              <a:endParaRPr b="1" dirty="0">
                <a:latin typeface="VC Nudge Black" pitchFamily="2" charset="77"/>
                <a:ea typeface="VC Nudge Black" pitchFamily="2" charset="77"/>
                <a:cs typeface="Anton SC"/>
                <a:sym typeface="Anton SC"/>
              </a:endParaRPr>
            </a:p>
          </p:txBody>
        </p:sp>
        <p:sp>
          <p:nvSpPr>
            <p:cNvPr id="641" name="Google Shape;641;p61"/>
            <p:cNvSpPr txBox="1"/>
            <p:nvPr/>
          </p:nvSpPr>
          <p:spPr>
            <a:xfrm>
              <a:off x="9511674" y="1749658"/>
              <a:ext cx="2202600" cy="19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2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{{stats.label_6}}</a:t>
              </a:r>
              <a:endParaRPr sz="12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42" name="Google Shape;642;p61"/>
            <p:cNvSpPr txBox="1"/>
            <p:nvPr/>
          </p:nvSpPr>
          <p:spPr>
            <a:xfrm>
              <a:off x="9511674" y="2036737"/>
              <a:ext cx="2202600" cy="44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{{stats.desc_6}}</a:t>
              </a: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62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62"/>
          <p:cNvSpPr txBox="1">
            <a:spLocks noGrp="1"/>
          </p:cNvSpPr>
          <p:nvPr>
            <p:ph type="title" idx="4294967295"/>
          </p:nvPr>
        </p:nvSpPr>
        <p:spPr>
          <a:xfrm>
            <a:off x="540000" y="530200"/>
            <a:ext cx="52578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{{numbered_rows.title_1}}</a:t>
            </a:r>
            <a:endParaRPr/>
          </a:p>
        </p:txBody>
      </p:sp>
      <p:sp>
        <p:nvSpPr>
          <p:cNvPr id="649" name="Google Shape;649;p62"/>
          <p:cNvSpPr txBox="1"/>
          <p:nvPr/>
        </p:nvSpPr>
        <p:spPr>
          <a:xfrm>
            <a:off x="540000" y="1288007"/>
            <a:ext cx="3605400" cy="31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3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0"/>
              <a:buFont typeface="Arial"/>
              <a:buNone/>
            </a:pPr>
            <a:r>
              <a:rPr lang="en-AU" sz="185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{{numbered_rows.number_1}}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650" name="Google Shape;650;p62"/>
          <p:cNvSpPr/>
          <p:nvPr/>
        </p:nvSpPr>
        <p:spPr>
          <a:xfrm>
            <a:off x="0" y="3433010"/>
            <a:ext cx="12192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1" name="Google Shape;651;p62"/>
          <p:cNvGrpSpPr/>
          <p:nvPr/>
        </p:nvGrpSpPr>
        <p:grpSpPr>
          <a:xfrm>
            <a:off x="4267202" y="1146376"/>
            <a:ext cx="3416967" cy="1739279"/>
            <a:chOff x="4267202" y="1146376"/>
            <a:chExt cx="3416967" cy="1739279"/>
          </a:xfrm>
        </p:grpSpPr>
        <p:sp>
          <p:nvSpPr>
            <p:cNvPr id="652" name="Google Shape;652;p62"/>
            <p:cNvSpPr txBox="1"/>
            <p:nvPr/>
          </p:nvSpPr>
          <p:spPr>
            <a:xfrm>
              <a:off x="4267202" y="1567807"/>
              <a:ext cx="3416967" cy="1317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{{numbered_rows.body_1a}}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</a:b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3" name="Google Shape;653;p62"/>
            <p:cNvSpPr txBox="1"/>
            <p:nvPr/>
          </p:nvSpPr>
          <p:spPr>
            <a:xfrm>
              <a:off x="4267202" y="1146376"/>
              <a:ext cx="3419856" cy="2327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4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{{numbered_rows.heading_1a}}</a:t>
              </a:r>
              <a:endParaRPr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54" name="Google Shape;654;p62"/>
          <p:cNvGrpSpPr/>
          <p:nvPr/>
        </p:nvGrpSpPr>
        <p:grpSpPr>
          <a:xfrm>
            <a:off x="8229601" y="1146376"/>
            <a:ext cx="3416967" cy="1739279"/>
            <a:chOff x="8229601" y="1146376"/>
            <a:chExt cx="3416967" cy="1739279"/>
          </a:xfrm>
        </p:grpSpPr>
        <p:sp>
          <p:nvSpPr>
            <p:cNvPr id="655" name="Google Shape;655;p62"/>
            <p:cNvSpPr txBox="1"/>
            <p:nvPr/>
          </p:nvSpPr>
          <p:spPr>
            <a:xfrm>
              <a:off x="8229601" y="1567807"/>
              <a:ext cx="3416967" cy="1317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{{numbered_rows.body_1b}}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</a:b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6" name="Google Shape;656;p62"/>
            <p:cNvSpPr txBox="1"/>
            <p:nvPr/>
          </p:nvSpPr>
          <p:spPr>
            <a:xfrm>
              <a:off x="8229602" y="1146376"/>
              <a:ext cx="3419856" cy="2327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4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{{numbered_rows.heading_1b}}</a:t>
              </a:r>
              <a:endParaRPr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sp>
        <p:nvSpPr>
          <p:cNvPr id="657" name="Google Shape;657;p62"/>
          <p:cNvSpPr txBox="1"/>
          <p:nvPr/>
        </p:nvSpPr>
        <p:spPr>
          <a:xfrm>
            <a:off x="540000" y="1030275"/>
            <a:ext cx="2292600" cy="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AU" sz="24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{{numbered_rows.subtitle_1}}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grpSp>
        <p:nvGrpSpPr>
          <p:cNvPr id="658" name="Google Shape;658;p62"/>
          <p:cNvGrpSpPr/>
          <p:nvPr/>
        </p:nvGrpSpPr>
        <p:grpSpPr>
          <a:xfrm>
            <a:off x="4267202" y="4458919"/>
            <a:ext cx="3416967" cy="1739279"/>
            <a:chOff x="4267202" y="1146376"/>
            <a:chExt cx="3416967" cy="1739279"/>
          </a:xfrm>
        </p:grpSpPr>
        <p:sp>
          <p:nvSpPr>
            <p:cNvPr id="659" name="Google Shape;659;p62"/>
            <p:cNvSpPr txBox="1"/>
            <p:nvPr/>
          </p:nvSpPr>
          <p:spPr>
            <a:xfrm>
              <a:off x="4267202" y="1567807"/>
              <a:ext cx="3416967" cy="1317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{{numbered_rows.body_2a}}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</a:b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60" name="Google Shape;660;p62"/>
            <p:cNvSpPr txBox="1"/>
            <p:nvPr/>
          </p:nvSpPr>
          <p:spPr>
            <a:xfrm>
              <a:off x="4267202" y="1146376"/>
              <a:ext cx="3419856" cy="2327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4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{{numbered_rows.heading_2a}}</a:t>
              </a:r>
              <a:endParaRPr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61" name="Google Shape;661;p62"/>
          <p:cNvGrpSpPr/>
          <p:nvPr/>
        </p:nvGrpSpPr>
        <p:grpSpPr>
          <a:xfrm>
            <a:off x="8229601" y="4458919"/>
            <a:ext cx="3416967" cy="1739279"/>
            <a:chOff x="8229601" y="1146376"/>
            <a:chExt cx="3416967" cy="1739279"/>
          </a:xfrm>
        </p:grpSpPr>
        <p:sp>
          <p:nvSpPr>
            <p:cNvPr id="662" name="Google Shape;662;p62"/>
            <p:cNvSpPr txBox="1"/>
            <p:nvPr/>
          </p:nvSpPr>
          <p:spPr>
            <a:xfrm>
              <a:off x="8229601" y="1567807"/>
              <a:ext cx="3416967" cy="13178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{{numbered_rows.body_2b}}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-AU" sz="11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</a:br>
              <a:endParaRPr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63" name="Google Shape;663;p62"/>
            <p:cNvSpPr txBox="1"/>
            <p:nvPr/>
          </p:nvSpPr>
          <p:spPr>
            <a:xfrm>
              <a:off x="8229602" y="1146376"/>
              <a:ext cx="3419856" cy="2327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1400">
                  <a:solidFill>
                    <a:schemeClr val="dk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{{numbered_rows.heading_2b}}</a:t>
              </a:r>
              <a:endParaRPr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664" name="Google Shape;664;p62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665" name="Google Shape;665;p62"/>
            <p:cNvSpPr txBox="1"/>
            <p:nvPr/>
          </p:nvSpPr>
          <p:spPr>
            <a:xfrm rot="-5400000">
              <a:off x="-553850" y="6121591"/>
              <a:ext cx="1289304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dk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66" name="Google Shape;666;p62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67" name="Google Shape;667;p62"/>
          <p:cNvSpPr txBox="1">
            <a:spLocks noGrp="1"/>
          </p:cNvSpPr>
          <p:nvPr>
            <p:ph type="title" idx="4294967295"/>
          </p:nvPr>
        </p:nvSpPr>
        <p:spPr>
          <a:xfrm>
            <a:off x="540000" y="3707050"/>
            <a:ext cx="5257800" cy="7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{{numbered_rows.title_2}}</a:t>
            </a:r>
            <a:endParaRPr/>
          </a:p>
        </p:txBody>
      </p:sp>
      <p:sp>
        <p:nvSpPr>
          <p:cNvPr id="668" name="Google Shape;668;p62"/>
          <p:cNvSpPr txBox="1"/>
          <p:nvPr/>
        </p:nvSpPr>
        <p:spPr>
          <a:xfrm>
            <a:off x="540000" y="4464857"/>
            <a:ext cx="3605400" cy="31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3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0"/>
              <a:buFont typeface="Arial"/>
              <a:buNone/>
            </a:pPr>
            <a:r>
              <a:rPr lang="en-AU" sz="185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{{numbered_rows.number_2}}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669" name="Google Shape;669;p62"/>
          <p:cNvSpPr txBox="1"/>
          <p:nvPr/>
        </p:nvSpPr>
        <p:spPr>
          <a:xfrm>
            <a:off x="540000" y="4207125"/>
            <a:ext cx="2292600" cy="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AU" sz="24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{{numbered_rows.subtitle_2}}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6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63"/>
          <p:cNvSpPr txBox="1"/>
          <p:nvPr/>
        </p:nvSpPr>
        <p:spPr>
          <a:xfrm>
            <a:off x="540008" y="1304918"/>
            <a:ext cx="4803000" cy="6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800" b="1" dirty="0">
                <a:solidFill>
                  <a:srgbClr val="000000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{{compare.heading_left}}</a:t>
            </a:r>
            <a:endParaRPr sz="2400" b="1" dirty="0">
              <a:solidFill>
                <a:srgbClr val="000000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676" name="Google Shape;676;p63"/>
          <p:cNvSpPr txBox="1"/>
          <p:nvPr/>
        </p:nvSpPr>
        <p:spPr>
          <a:xfrm>
            <a:off x="2826994" y="4700649"/>
            <a:ext cx="1769389" cy="862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rgbClr val="000000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{{compare.body_left_2}}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63"/>
          <p:cNvSpPr txBox="1"/>
          <p:nvPr/>
        </p:nvSpPr>
        <p:spPr>
          <a:xfrm>
            <a:off x="548458" y="4700649"/>
            <a:ext cx="1912500" cy="8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1067"/>
              </a:spcAft>
              <a:buNone/>
            </a:pPr>
            <a:r>
              <a:rPr lang="en-AU" sz="1100">
                <a:solidFill>
                  <a:srgbClr val="000000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{{compare.body_left_1}}</a:t>
            </a:r>
            <a:endParaRPr sz="1100"/>
          </a:p>
        </p:txBody>
      </p:sp>
      <p:sp>
        <p:nvSpPr>
          <p:cNvPr id="678" name="Google Shape;678;p63"/>
          <p:cNvSpPr/>
          <p:nvPr/>
        </p:nvSpPr>
        <p:spPr>
          <a:xfrm>
            <a:off x="554097" y="4121767"/>
            <a:ext cx="1602809" cy="386775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{{compare.bubble_left_1}}</a:t>
            </a:r>
            <a:endParaRPr/>
          </a:p>
        </p:txBody>
      </p:sp>
      <p:sp>
        <p:nvSpPr>
          <p:cNvPr id="679" name="Google Shape;679;p63"/>
          <p:cNvSpPr/>
          <p:nvPr/>
        </p:nvSpPr>
        <p:spPr>
          <a:xfrm>
            <a:off x="2712065" y="4121768"/>
            <a:ext cx="1602809" cy="386775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{{compare.bubble_left_2}}</a:t>
            </a:r>
            <a:endParaRPr/>
          </a:p>
        </p:txBody>
      </p:sp>
      <p:sp>
        <p:nvSpPr>
          <p:cNvPr id="680" name="Google Shape;680;p63"/>
          <p:cNvSpPr txBox="1"/>
          <p:nvPr/>
        </p:nvSpPr>
        <p:spPr>
          <a:xfrm>
            <a:off x="611195" y="3402119"/>
            <a:ext cx="4572000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{{compare.subheading_left}}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681" name="Google Shape;681;p63"/>
          <p:cNvCxnSpPr/>
          <p:nvPr/>
        </p:nvCxnSpPr>
        <p:spPr>
          <a:xfrm>
            <a:off x="585883" y="3766048"/>
            <a:ext cx="345964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2" name="Google Shape;682;p63"/>
          <p:cNvSpPr txBox="1"/>
          <p:nvPr/>
        </p:nvSpPr>
        <p:spPr>
          <a:xfrm>
            <a:off x="6695003" y="3402119"/>
            <a:ext cx="4572000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{{compare.subheading_right}}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683" name="Google Shape;683;p63"/>
          <p:cNvCxnSpPr/>
          <p:nvPr/>
        </p:nvCxnSpPr>
        <p:spPr>
          <a:xfrm>
            <a:off x="6669691" y="3766048"/>
            <a:ext cx="345964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4" name="Google Shape;684;p63"/>
          <p:cNvSpPr txBox="1"/>
          <p:nvPr/>
        </p:nvSpPr>
        <p:spPr>
          <a:xfrm>
            <a:off x="579818" y="848867"/>
            <a:ext cx="1539239" cy="446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AU" sz="1200" i="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{{compare.preheader_left}}</a:t>
            </a:r>
            <a:endParaRPr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85" name="Google Shape;685;p63"/>
          <p:cNvSpPr txBox="1"/>
          <p:nvPr/>
        </p:nvSpPr>
        <p:spPr>
          <a:xfrm>
            <a:off x="8942588" y="4700649"/>
            <a:ext cx="1769389" cy="862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00">
                <a:solidFill>
                  <a:srgbClr val="000000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{{compare.body_right_2}}</a:t>
            </a:r>
            <a:endParaRPr sz="1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63"/>
          <p:cNvSpPr txBox="1"/>
          <p:nvPr/>
        </p:nvSpPr>
        <p:spPr>
          <a:xfrm>
            <a:off x="6726789" y="4700649"/>
            <a:ext cx="1912636" cy="862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1067"/>
              </a:spcAft>
              <a:buNone/>
            </a:pPr>
            <a:r>
              <a:rPr lang="en-AU" sz="1000">
                <a:solidFill>
                  <a:srgbClr val="000000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{{compare.body_right_1}}</a:t>
            </a:r>
            <a:endParaRPr/>
          </a:p>
        </p:txBody>
      </p:sp>
      <p:sp>
        <p:nvSpPr>
          <p:cNvPr id="687" name="Google Shape;687;p63"/>
          <p:cNvSpPr/>
          <p:nvPr/>
        </p:nvSpPr>
        <p:spPr>
          <a:xfrm>
            <a:off x="6669691" y="4121767"/>
            <a:ext cx="1602809" cy="386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{{compare.bubble_right_1}}</a:t>
            </a:r>
            <a:endParaRPr/>
          </a:p>
        </p:txBody>
      </p:sp>
      <p:sp>
        <p:nvSpPr>
          <p:cNvPr id="688" name="Google Shape;688;p63"/>
          <p:cNvSpPr/>
          <p:nvPr/>
        </p:nvSpPr>
        <p:spPr>
          <a:xfrm>
            <a:off x="8827659" y="4121768"/>
            <a:ext cx="1602809" cy="386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{{compare.bubble_right_2}}</a:t>
            </a:r>
            <a:endParaRPr/>
          </a:p>
        </p:txBody>
      </p:sp>
      <p:grpSp>
        <p:nvGrpSpPr>
          <p:cNvPr id="689" name="Google Shape;689;p63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690" name="Google Shape;690;p63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dk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91" name="Google Shape;691;p63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92" name="Google Shape;692;p63"/>
          <p:cNvSpPr txBox="1"/>
          <p:nvPr/>
        </p:nvSpPr>
        <p:spPr>
          <a:xfrm>
            <a:off x="6669708" y="1304918"/>
            <a:ext cx="4803000" cy="6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800" b="1" dirty="0">
                <a:solidFill>
                  <a:srgbClr val="000000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{{compare.heading_right}}</a:t>
            </a:r>
            <a:endParaRPr sz="2400" b="1" dirty="0">
              <a:solidFill>
                <a:srgbClr val="000000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693" name="Google Shape;693;p63"/>
          <p:cNvSpPr txBox="1"/>
          <p:nvPr/>
        </p:nvSpPr>
        <p:spPr>
          <a:xfrm>
            <a:off x="6709518" y="848867"/>
            <a:ext cx="15393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AU" sz="1200" i="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{{compare.preheader_right}}</a:t>
            </a:r>
            <a:endParaRPr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Google Shape;698;p64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8772" t="16299" r="1362" b="1629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64"/>
          <p:cNvSpPr txBox="1"/>
          <p:nvPr/>
        </p:nvSpPr>
        <p:spPr>
          <a:xfrm>
            <a:off x="540000" y="3429000"/>
            <a:ext cx="4068900" cy="181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{{text_image.body}}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00" name="Google Shape;700;p64"/>
          <p:cNvSpPr txBox="1"/>
          <p:nvPr/>
        </p:nvSpPr>
        <p:spPr>
          <a:xfrm>
            <a:off x="540008" y="1371600"/>
            <a:ext cx="4803000" cy="1674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b" anchorCtr="0">
            <a:sp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800" b="1" dirty="0">
                <a:solidFill>
                  <a:srgbClr val="000000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{{text_image.heading}}</a:t>
            </a:r>
            <a:endParaRPr sz="2400" b="1" dirty="0">
              <a:solidFill>
                <a:srgbClr val="000000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Google Shape;705;p65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8772" t="16299" r="1362" b="16299"/>
          <a:stretch/>
        </p:blipFill>
        <p:spPr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65"/>
          <p:cNvSpPr txBox="1"/>
          <p:nvPr/>
        </p:nvSpPr>
        <p:spPr>
          <a:xfrm>
            <a:off x="7055625" y="3137675"/>
            <a:ext cx="4045500" cy="18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{{image_text.body}}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707" name="Google Shape;707;p65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708" name="Google Shape;708;p65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09" name="Google Shape;709;p65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710" name="Google Shape;710;p65"/>
          <p:cNvSpPr txBox="1">
            <a:spLocks noGrp="1"/>
          </p:cNvSpPr>
          <p:nvPr>
            <p:ph type="title" idx="4294967295"/>
          </p:nvPr>
        </p:nvSpPr>
        <p:spPr>
          <a:xfrm>
            <a:off x="7055617" y="1371600"/>
            <a:ext cx="4114800" cy="1752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{{image_text.heading}}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Google Shape;715;p66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653" t="50000" b="1424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66"/>
          <p:cNvSpPr txBox="1">
            <a:spLocks noGrp="1"/>
          </p:cNvSpPr>
          <p:nvPr>
            <p:ph type="title" idx="4294967295"/>
          </p:nvPr>
        </p:nvSpPr>
        <p:spPr>
          <a:xfrm>
            <a:off x="3462143" y="2766218"/>
            <a:ext cx="52677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anrope Light"/>
              <a:buNone/>
            </a:pPr>
            <a:r>
              <a:rPr lang="en-AU" sz="2000" b="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{{fullbleed.text}}</a:t>
            </a:r>
            <a:endParaRPr/>
          </a:p>
        </p:txBody>
      </p:sp>
      <p:grpSp>
        <p:nvGrpSpPr>
          <p:cNvPr id="717" name="Google Shape;717;p66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718" name="Google Shape;718;p66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19" name="Google Shape;719;p66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Google Shape;724;p67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653" t="50000" b="1424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67"/>
          <p:cNvSpPr/>
          <p:nvPr/>
        </p:nvSpPr>
        <p:spPr>
          <a:xfrm rot="5400000">
            <a:off x="-381003" y="381006"/>
            <a:ext cx="6858001" cy="6095996"/>
          </a:xfrm>
          <a:prstGeom prst="rect">
            <a:avLst/>
          </a:prstGeom>
          <a:gradFill>
            <a:gsLst>
              <a:gs pos="0">
                <a:srgbClr val="4C553B">
                  <a:alpha val="0"/>
                </a:srgbClr>
              </a:gs>
              <a:gs pos="100000">
                <a:srgbClr val="4C553B">
                  <a:alpha val="7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" name="Google Shape;726;p67"/>
          <p:cNvSpPr txBox="1">
            <a:spLocks noGrp="1"/>
          </p:cNvSpPr>
          <p:nvPr>
            <p:ph type="title" idx="4294967295"/>
          </p:nvPr>
        </p:nvSpPr>
        <p:spPr>
          <a:xfrm>
            <a:off x="540000" y="492075"/>
            <a:ext cx="4983300" cy="24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AU" sz="4800">
                <a:solidFill>
                  <a:schemeClr val="lt1"/>
                </a:solidFill>
              </a:rPr>
              <a:t>{{gradient.title}}</a:t>
            </a:r>
            <a:endParaRPr sz="4800">
              <a:solidFill>
                <a:schemeClr val="lt1"/>
              </a:solidFill>
            </a:endParaRPr>
          </a:p>
        </p:txBody>
      </p:sp>
      <p:sp>
        <p:nvSpPr>
          <p:cNvPr id="727" name="Google Shape;727;p67"/>
          <p:cNvSpPr txBox="1"/>
          <p:nvPr/>
        </p:nvSpPr>
        <p:spPr>
          <a:xfrm>
            <a:off x="539988" y="3076069"/>
            <a:ext cx="4012500" cy="24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{{gradient.body}}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sz="11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728" name="Google Shape;728;p67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729" name="Google Shape;729;p67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30" name="Google Shape;730;p67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5"/>
          <p:cNvSpPr txBox="1">
            <a:spLocks noGrp="1"/>
          </p:cNvSpPr>
          <p:nvPr>
            <p:ph type="ctrTitle" idx="4294967295"/>
          </p:nvPr>
        </p:nvSpPr>
        <p:spPr>
          <a:xfrm>
            <a:off x="449384" y="530204"/>
            <a:ext cx="7444500" cy="18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None/>
            </a:pPr>
            <a:r>
              <a:rPr lang="en-AU" sz="7200">
                <a:sym typeface="Anton SC"/>
              </a:rPr>
              <a:t>SOME RULES </a:t>
            </a:r>
            <a:br>
              <a:rPr lang="en-AU" sz="7200">
                <a:sym typeface="Anton SC"/>
              </a:rPr>
            </a:br>
            <a:r>
              <a:rPr lang="en-AU" sz="7200">
                <a:sym typeface="Anton SC"/>
              </a:rPr>
              <a:t>BEFORE YOU BEGIN</a:t>
            </a:r>
            <a:endParaRPr>
              <a:sym typeface="Anton SC"/>
            </a:endParaRPr>
          </a:p>
        </p:txBody>
      </p:sp>
      <p:sp>
        <p:nvSpPr>
          <p:cNvPr id="140" name="Google Shape;140;p35"/>
          <p:cNvSpPr txBox="1"/>
          <p:nvPr/>
        </p:nvSpPr>
        <p:spPr>
          <a:xfrm>
            <a:off x="578100" y="4266419"/>
            <a:ext cx="33819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We have some bright, bold colours. Try to keep them minimal, use one colour per section. You don’t have to use them all!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Pair a colour with black illustrations or text, avoid using white. 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41" name="Google Shape;141;p35"/>
          <p:cNvSpPr txBox="1"/>
          <p:nvPr/>
        </p:nvSpPr>
        <p:spPr>
          <a:xfrm>
            <a:off x="578100" y="3085853"/>
            <a:ext cx="959100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Colour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142" name="Google Shape;142;p35"/>
          <p:cNvCxnSpPr/>
          <p:nvPr/>
        </p:nvCxnSpPr>
        <p:spPr>
          <a:xfrm>
            <a:off x="539995" y="3449782"/>
            <a:ext cx="340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3" name="Google Shape;143;p35"/>
          <p:cNvSpPr txBox="1"/>
          <p:nvPr/>
        </p:nvSpPr>
        <p:spPr>
          <a:xfrm>
            <a:off x="4525223" y="3085853"/>
            <a:ext cx="1699347" cy="147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Text and Typefaces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144" name="Google Shape;144;p35"/>
          <p:cNvCxnSpPr/>
          <p:nvPr/>
        </p:nvCxnSpPr>
        <p:spPr>
          <a:xfrm>
            <a:off x="4487118" y="3449782"/>
            <a:ext cx="340676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45" name="Google Shape;14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2051677" y="2173772"/>
            <a:ext cx="383405" cy="336866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5"/>
          <p:cNvSpPr txBox="1"/>
          <p:nvPr/>
        </p:nvSpPr>
        <p:spPr>
          <a:xfrm>
            <a:off x="8304997" y="3085853"/>
            <a:ext cx="2150197" cy="14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Other considerations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147" name="Google Shape;147;p35"/>
          <p:cNvCxnSpPr/>
          <p:nvPr/>
        </p:nvCxnSpPr>
        <p:spPr>
          <a:xfrm>
            <a:off x="8266892" y="3449782"/>
            <a:ext cx="340676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35"/>
          <p:cNvSpPr txBox="1"/>
          <p:nvPr/>
        </p:nvSpPr>
        <p:spPr>
          <a:xfrm>
            <a:off x="4509102" y="3657195"/>
            <a:ext cx="811658" cy="4409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AA</a:t>
            </a:r>
            <a:endParaRPr sz="3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35"/>
          <p:cNvSpPr txBox="1"/>
          <p:nvPr/>
        </p:nvSpPr>
        <p:spPr>
          <a:xfrm>
            <a:off x="4525224" y="4407984"/>
            <a:ext cx="942072" cy="364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Aa</a:t>
            </a:r>
            <a:endParaRPr sz="18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50" name="Google Shape;150;p35"/>
          <p:cNvSpPr txBox="1"/>
          <p:nvPr/>
        </p:nvSpPr>
        <p:spPr>
          <a:xfrm>
            <a:off x="4525223" y="5104450"/>
            <a:ext cx="605050" cy="159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AA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35"/>
          <p:cNvSpPr txBox="1"/>
          <p:nvPr/>
        </p:nvSpPr>
        <p:spPr>
          <a:xfrm>
            <a:off x="5249375" y="3666400"/>
            <a:ext cx="2644500" cy="19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VC NUDGE BLACK </a:t>
            </a: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is our headline typeface. Only to be used in uppercase, and short titles (Anything under 4 lines).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 u="sng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Manrope Light </a:t>
            </a: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is our secondary headline and body typeface, we very rarely vary the weight of this typeface.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SUISSE INT’L IS USED FOR VERY SMALL TEXT ELEMENTS SUCH AS IN DIAGRAMS, PILLS AND CONTENT HEAVY SLIDES. IT SHOULD BE USED PRIMARILY IN UPPERCASE FOR LEGIBILITY.</a:t>
            </a:r>
            <a:endParaRPr/>
          </a:p>
        </p:txBody>
      </p:sp>
      <p:sp>
        <p:nvSpPr>
          <p:cNvPr id="152" name="Google Shape;152;p35"/>
          <p:cNvSpPr txBox="1"/>
          <p:nvPr/>
        </p:nvSpPr>
        <p:spPr>
          <a:xfrm>
            <a:off x="8297164" y="3648581"/>
            <a:ext cx="3381843" cy="1870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Every page should have our water mark on the left hand side, either in black or white.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External links should appear in a bubble, like a button, OR be </a:t>
            </a:r>
            <a:r>
              <a:rPr lang="en-AU" sz="1100" u="sng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highlighted in the current sections selected colour and underlined </a:t>
            </a: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(if within a body of text).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When presenting multiple logos, it is preferable to use black or white (or section colour).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53" name="Google Shape;153;p35">
            <a:hlinkClick r:id="rId4"/>
          </p:cNvPr>
          <p:cNvSpPr/>
          <p:nvPr/>
        </p:nvSpPr>
        <p:spPr>
          <a:xfrm>
            <a:off x="4487118" y="5962611"/>
            <a:ext cx="3406768" cy="364878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5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Download typefaces here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" name="Google Shape;736;p68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653" t="50000" b="1424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68"/>
          <p:cNvSpPr/>
          <p:nvPr/>
        </p:nvSpPr>
        <p:spPr>
          <a:xfrm rot="5400000">
            <a:off x="-175167" y="175170"/>
            <a:ext cx="6858001" cy="6507668"/>
          </a:xfrm>
          <a:prstGeom prst="rect">
            <a:avLst/>
          </a:prstGeom>
          <a:gradFill>
            <a:gsLst>
              <a:gs pos="0">
                <a:srgbClr val="4C553B">
                  <a:alpha val="0"/>
                </a:srgbClr>
              </a:gs>
              <a:gs pos="100000">
                <a:srgbClr val="4C553B">
                  <a:alpha val="7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68"/>
          <p:cNvSpPr txBox="1">
            <a:spLocks noGrp="1"/>
          </p:cNvSpPr>
          <p:nvPr>
            <p:ph type="title" idx="4294967295"/>
          </p:nvPr>
        </p:nvSpPr>
        <p:spPr>
          <a:xfrm>
            <a:off x="540001" y="2034380"/>
            <a:ext cx="5563800" cy="32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AU" sz="6000">
                <a:solidFill>
                  <a:schemeClr val="lt1"/>
                </a:solidFill>
              </a:rPr>
              <a:t>{{bold_title.title}}</a:t>
            </a:r>
            <a:endParaRPr/>
          </a:p>
        </p:txBody>
      </p:sp>
      <p:grpSp>
        <p:nvGrpSpPr>
          <p:cNvPr id="739" name="Google Shape;739;p68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740" name="Google Shape;740;p68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41" name="Google Shape;741;p68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742" name="Google Shape;742;p68"/>
          <p:cNvSpPr txBox="1"/>
          <p:nvPr/>
        </p:nvSpPr>
        <p:spPr>
          <a:xfrm>
            <a:off x="540000" y="1950049"/>
            <a:ext cx="15393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AU" sz="12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{{bold_title.preheader}}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69"/>
          <p:cNvSpPr txBox="1"/>
          <p:nvPr/>
        </p:nvSpPr>
        <p:spPr>
          <a:xfrm>
            <a:off x="574992" y="1313087"/>
            <a:ext cx="3434333" cy="4491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{{script.intro}}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748" name="Google Shape;748;p69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757" t="31661" r="5376" b="34477"/>
          <a:stretch/>
        </p:blipFill>
        <p:spPr>
          <a:xfrm>
            <a:off x="8427725" y="530200"/>
            <a:ext cx="3307299" cy="1852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69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757" t="31661" r="5376" b="34477"/>
          <a:stretch/>
        </p:blipFill>
        <p:spPr>
          <a:xfrm>
            <a:off x="8427725" y="2560904"/>
            <a:ext cx="3307299" cy="1852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69" descr="A large ferris wheel sitting next to a tall building"/>
          <p:cNvPicPr preferRelativeResize="0"/>
          <p:nvPr/>
        </p:nvPicPr>
        <p:blipFill rotWithShape="1">
          <a:blip r:embed="rId3">
            <a:alphaModFix/>
          </a:blip>
          <a:srcRect l="4757" t="31661" r="5376" b="34477"/>
          <a:stretch/>
        </p:blipFill>
        <p:spPr>
          <a:xfrm>
            <a:off x="8427725" y="4591607"/>
            <a:ext cx="3307299" cy="1852139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p69"/>
          <p:cNvSpPr txBox="1"/>
          <p:nvPr/>
        </p:nvSpPr>
        <p:spPr>
          <a:xfrm>
            <a:off x="4198234" y="1299398"/>
            <a:ext cx="3795531" cy="5001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{{script.dialogue}}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AU" sz="1100" b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sz="1100" b="1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52" name="Google Shape;752;p69"/>
          <p:cNvSpPr txBox="1">
            <a:spLocks noGrp="1"/>
          </p:cNvSpPr>
          <p:nvPr>
            <p:ph type="title" idx="4294967295"/>
          </p:nvPr>
        </p:nvSpPr>
        <p:spPr>
          <a:xfrm>
            <a:off x="540000" y="530200"/>
            <a:ext cx="54864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 dirty="0"/>
              <a:t>{{script.title}}</a:t>
            </a:r>
            <a:endParaRPr lang="en-A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70"/>
          <p:cNvSpPr txBox="1"/>
          <p:nvPr/>
        </p:nvSpPr>
        <p:spPr>
          <a:xfrm>
            <a:off x="10505875" y="177100"/>
            <a:ext cx="2379200" cy="336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chemeClr val="lt1"/>
                </a:solidFill>
                <a:latin typeface="IBM Plex Mono"/>
                <a:ea typeface="IBM Plex Mono"/>
                <a:cs typeface="IBM Plex Mono"/>
                <a:sym typeface="IBM Plex Mono"/>
              </a:rPr>
              <a:t>© Howatson+Company</a:t>
            </a:r>
            <a:endParaRPr sz="1067">
              <a:solidFill>
                <a:schemeClr val="lt1"/>
              </a:solidFill>
              <a:latin typeface="IBM Plex Mono"/>
              <a:ea typeface="IBM Plex Mono"/>
              <a:cs typeface="IBM Plex Mono"/>
              <a:sym typeface="IBM Plex Mono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67">
              <a:solidFill>
                <a:schemeClr val="lt1"/>
              </a:solidFill>
              <a:latin typeface="IBM Plex Mono"/>
              <a:ea typeface="IBM Plex Mono"/>
              <a:cs typeface="IBM Plex Mono"/>
              <a:sym typeface="IBM Plex Mono"/>
            </a:endParaRPr>
          </a:p>
        </p:txBody>
      </p:sp>
      <p:sp>
        <p:nvSpPr>
          <p:cNvPr id="758" name="Google Shape;758;p70"/>
          <p:cNvSpPr txBox="1"/>
          <p:nvPr/>
        </p:nvSpPr>
        <p:spPr>
          <a:xfrm>
            <a:off x="516574" y="3425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{{storyboard.caption_1}}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59" name="Google Shape;759;p70"/>
          <p:cNvSpPr/>
          <p:nvPr/>
        </p:nvSpPr>
        <p:spPr>
          <a:xfrm>
            <a:off x="516574" y="18062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0" name="Google Shape;760;p70"/>
          <p:cNvSpPr/>
          <p:nvPr/>
        </p:nvSpPr>
        <p:spPr>
          <a:xfrm>
            <a:off x="3357552" y="18062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70"/>
          <p:cNvSpPr/>
          <p:nvPr/>
        </p:nvSpPr>
        <p:spPr>
          <a:xfrm>
            <a:off x="6198530" y="18062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70"/>
          <p:cNvSpPr/>
          <p:nvPr/>
        </p:nvSpPr>
        <p:spPr>
          <a:xfrm>
            <a:off x="9039507" y="18062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p70"/>
          <p:cNvSpPr/>
          <p:nvPr/>
        </p:nvSpPr>
        <p:spPr>
          <a:xfrm>
            <a:off x="516574" y="40221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4" name="Google Shape;764;p70"/>
          <p:cNvSpPr/>
          <p:nvPr/>
        </p:nvSpPr>
        <p:spPr>
          <a:xfrm>
            <a:off x="3357552" y="40221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p70"/>
          <p:cNvSpPr/>
          <p:nvPr/>
        </p:nvSpPr>
        <p:spPr>
          <a:xfrm>
            <a:off x="6198530" y="40221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p70"/>
          <p:cNvSpPr/>
          <p:nvPr/>
        </p:nvSpPr>
        <p:spPr>
          <a:xfrm>
            <a:off x="9039507" y="4022100"/>
            <a:ext cx="2634800" cy="1538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7" name="Google Shape;767;p70"/>
          <p:cNvSpPr txBox="1"/>
          <p:nvPr/>
        </p:nvSpPr>
        <p:spPr>
          <a:xfrm>
            <a:off x="3357564" y="3425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{{storyboard.caption_2}}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68" name="Google Shape;768;p70"/>
          <p:cNvSpPr txBox="1"/>
          <p:nvPr/>
        </p:nvSpPr>
        <p:spPr>
          <a:xfrm>
            <a:off x="6198521" y="3425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{{storyboard.caption_3}}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69" name="Google Shape;769;p70"/>
          <p:cNvSpPr txBox="1"/>
          <p:nvPr/>
        </p:nvSpPr>
        <p:spPr>
          <a:xfrm>
            <a:off x="9039512" y="3425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{{storyboard.caption_4}}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0" name="Google Shape;770;p70"/>
          <p:cNvSpPr txBox="1"/>
          <p:nvPr/>
        </p:nvSpPr>
        <p:spPr>
          <a:xfrm>
            <a:off x="516574" y="5711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{{storyboard.caption_5}}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1" name="Google Shape;771;p70"/>
          <p:cNvSpPr txBox="1"/>
          <p:nvPr/>
        </p:nvSpPr>
        <p:spPr>
          <a:xfrm>
            <a:off x="3357564" y="5711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{{storyboard.caption_6}}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2" name="Google Shape;772;p70"/>
          <p:cNvSpPr txBox="1"/>
          <p:nvPr/>
        </p:nvSpPr>
        <p:spPr>
          <a:xfrm>
            <a:off x="6198521" y="5711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{{storyboard.caption_7}}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3" name="Google Shape;773;p70"/>
          <p:cNvSpPr txBox="1"/>
          <p:nvPr/>
        </p:nvSpPr>
        <p:spPr>
          <a:xfrm>
            <a:off x="9039512" y="5711200"/>
            <a:ext cx="26348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25" tIns="60925" rIns="60925" bIns="609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{{storyboard.caption_8}}</a:t>
            </a: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4" name="Google Shape;774;p70"/>
          <p:cNvSpPr txBox="1">
            <a:spLocks noGrp="1"/>
          </p:cNvSpPr>
          <p:nvPr>
            <p:ph type="title" idx="4294967295"/>
          </p:nvPr>
        </p:nvSpPr>
        <p:spPr>
          <a:xfrm>
            <a:off x="516574" y="530200"/>
            <a:ext cx="52314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 dirty="0">
                <a:latin typeface="VC Nudge Black" pitchFamily="2" charset="77"/>
                <a:ea typeface="VC Nudge Black" pitchFamily="2" charset="77"/>
              </a:rPr>
              <a:t>{{storyboard.title}}</a:t>
            </a:r>
            <a:endParaRPr sz="4800" dirty="0">
              <a:latin typeface="VC Nudge Black" pitchFamily="2" charset="77"/>
              <a:ea typeface="VC Nudge Black" pitchFamily="2" charset="77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71"/>
          <p:cNvSpPr/>
          <p:nvPr/>
        </p:nvSpPr>
        <p:spPr>
          <a:xfrm>
            <a:off x="3402902" y="1217489"/>
            <a:ext cx="15484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{{timeline.step_1a}}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71"/>
          <p:cNvSpPr/>
          <p:nvPr/>
        </p:nvSpPr>
        <p:spPr>
          <a:xfrm>
            <a:off x="5041160" y="1217489"/>
            <a:ext cx="15484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{{timeline.step_1b}}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71"/>
          <p:cNvSpPr/>
          <p:nvPr/>
        </p:nvSpPr>
        <p:spPr>
          <a:xfrm>
            <a:off x="6679420" y="1217489"/>
            <a:ext cx="15484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{{timeline.step_1c}}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71"/>
          <p:cNvSpPr/>
          <p:nvPr/>
        </p:nvSpPr>
        <p:spPr>
          <a:xfrm>
            <a:off x="8317678" y="1217489"/>
            <a:ext cx="15484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{{timeline.step_1d}}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71"/>
          <p:cNvSpPr/>
          <p:nvPr/>
        </p:nvSpPr>
        <p:spPr>
          <a:xfrm>
            <a:off x="3406959" y="647171"/>
            <a:ext cx="64592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{{timeline.header}}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71"/>
          <p:cNvSpPr/>
          <p:nvPr/>
        </p:nvSpPr>
        <p:spPr>
          <a:xfrm>
            <a:off x="3406959" y="1773441"/>
            <a:ext cx="64592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{{timeline.step_2}}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p71"/>
          <p:cNvSpPr/>
          <p:nvPr/>
        </p:nvSpPr>
        <p:spPr>
          <a:xfrm>
            <a:off x="3406959" y="2323167"/>
            <a:ext cx="64592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{{timeline.step_3}}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71"/>
          <p:cNvSpPr/>
          <p:nvPr/>
        </p:nvSpPr>
        <p:spPr>
          <a:xfrm>
            <a:off x="3406959" y="2899710"/>
            <a:ext cx="6459200" cy="6988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{{timeline.step_4a}}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71"/>
          <p:cNvSpPr/>
          <p:nvPr/>
        </p:nvSpPr>
        <p:spPr>
          <a:xfrm>
            <a:off x="3406959" y="3717597"/>
            <a:ext cx="2058400" cy="6988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{{timeline.step_5a}}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71"/>
          <p:cNvSpPr/>
          <p:nvPr/>
        </p:nvSpPr>
        <p:spPr>
          <a:xfrm>
            <a:off x="5607435" y="3717597"/>
            <a:ext cx="2058400" cy="6988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{{timeline.step_5b}}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71"/>
          <p:cNvSpPr/>
          <p:nvPr/>
        </p:nvSpPr>
        <p:spPr>
          <a:xfrm>
            <a:off x="7807912" y="3717597"/>
            <a:ext cx="2058400" cy="6988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{{timeline.step_5c}}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p71"/>
          <p:cNvSpPr/>
          <p:nvPr/>
        </p:nvSpPr>
        <p:spPr>
          <a:xfrm>
            <a:off x="3406959" y="4548889"/>
            <a:ext cx="6459200" cy="6988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{{timeline.step_6a}}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p71"/>
          <p:cNvSpPr/>
          <p:nvPr/>
        </p:nvSpPr>
        <p:spPr>
          <a:xfrm>
            <a:off x="3406959" y="5353368"/>
            <a:ext cx="64592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{{timeline.step_6b}}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71"/>
          <p:cNvSpPr/>
          <p:nvPr/>
        </p:nvSpPr>
        <p:spPr>
          <a:xfrm>
            <a:off x="3406959" y="5903094"/>
            <a:ext cx="6459200" cy="450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{{timeline.step_7}}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71"/>
          <p:cNvSpPr/>
          <p:nvPr/>
        </p:nvSpPr>
        <p:spPr>
          <a:xfrm>
            <a:off x="1086841" y="645433"/>
            <a:ext cx="1743600" cy="5706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{{timeline.image}}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" name="Google Shape;794;p71"/>
          <p:cNvSpPr/>
          <p:nvPr/>
        </p:nvSpPr>
        <p:spPr>
          <a:xfrm>
            <a:off x="9959992" y="647182"/>
            <a:ext cx="2222400" cy="10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{{timeline.callout_1}}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p71"/>
          <p:cNvSpPr/>
          <p:nvPr/>
        </p:nvSpPr>
        <p:spPr>
          <a:xfrm>
            <a:off x="2972368" y="647171"/>
            <a:ext cx="340800" cy="10208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6" name="Google Shape;796;p71"/>
          <p:cNvSpPr/>
          <p:nvPr/>
        </p:nvSpPr>
        <p:spPr>
          <a:xfrm>
            <a:off x="2972368" y="1764767"/>
            <a:ext cx="340800" cy="10208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7" name="Google Shape;797;p71"/>
          <p:cNvSpPr/>
          <p:nvPr/>
        </p:nvSpPr>
        <p:spPr>
          <a:xfrm>
            <a:off x="2972368" y="2882365"/>
            <a:ext cx="340800" cy="7160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8" name="Google Shape;798;p71"/>
          <p:cNvSpPr/>
          <p:nvPr/>
        </p:nvSpPr>
        <p:spPr>
          <a:xfrm>
            <a:off x="2972368" y="3695162"/>
            <a:ext cx="340800" cy="7160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9" name="Google Shape;799;p71"/>
          <p:cNvSpPr/>
          <p:nvPr/>
        </p:nvSpPr>
        <p:spPr>
          <a:xfrm>
            <a:off x="2972368" y="4507959"/>
            <a:ext cx="340800" cy="12956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800" name="Google Shape;800;p71"/>
          <p:cNvSpPr/>
          <p:nvPr/>
        </p:nvSpPr>
        <p:spPr>
          <a:xfrm>
            <a:off x="2972368" y="5901326"/>
            <a:ext cx="340800" cy="4504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801" name="Google Shape;801;p71"/>
          <p:cNvSpPr/>
          <p:nvPr/>
        </p:nvSpPr>
        <p:spPr>
          <a:xfrm>
            <a:off x="9959992" y="1779294"/>
            <a:ext cx="2222400" cy="4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{{timeline.callout_2}}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2" name="Google Shape;802;p71"/>
          <p:cNvSpPr/>
          <p:nvPr/>
        </p:nvSpPr>
        <p:spPr>
          <a:xfrm>
            <a:off x="9959992" y="2330835"/>
            <a:ext cx="2222400" cy="4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{{timeline.callout_3}}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71"/>
          <p:cNvSpPr/>
          <p:nvPr/>
        </p:nvSpPr>
        <p:spPr>
          <a:xfrm>
            <a:off x="9959992" y="2925918"/>
            <a:ext cx="2222400" cy="6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{{timeline.callout_4}}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71"/>
          <p:cNvSpPr/>
          <p:nvPr/>
        </p:nvSpPr>
        <p:spPr>
          <a:xfrm>
            <a:off x="9969600" y="3717597"/>
            <a:ext cx="2222400" cy="6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{{timeline.callout_5}}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71"/>
          <p:cNvSpPr/>
          <p:nvPr/>
        </p:nvSpPr>
        <p:spPr>
          <a:xfrm>
            <a:off x="9969600" y="4559421"/>
            <a:ext cx="2222400" cy="6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{{timeline.callout_6}}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71"/>
          <p:cNvSpPr/>
          <p:nvPr/>
        </p:nvSpPr>
        <p:spPr>
          <a:xfrm>
            <a:off x="9969600" y="5343191"/>
            <a:ext cx="222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{{timeline.callout_7}}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71"/>
          <p:cNvSpPr/>
          <p:nvPr/>
        </p:nvSpPr>
        <p:spPr>
          <a:xfrm>
            <a:off x="9969600" y="5880218"/>
            <a:ext cx="2222400" cy="4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067">
                <a:solidFill>
                  <a:srgbClr val="0B0C1D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{{timeline.callout_8}}</a:t>
            </a:r>
            <a:endParaRPr sz="1867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8" name="Google Shape;808;p71"/>
          <p:cNvSpPr txBox="1"/>
          <p:nvPr/>
        </p:nvSpPr>
        <p:spPr>
          <a:xfrm rot="-5400000">
            <a:off x="2621321" y="1016307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{{timeline.num_1}}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9" name="Google Shape;809;p71"/>
          <p:cNvSpPr txBox="1"/>
          <p:nvPr/>
        </p:nvSpPr>
        <p:spPr>
          <a:xfrm rot="-5400000">
            <a:off x="2621321" y="2133904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{{timeline.num_2}}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0" name="Google Shape;810;p71"/>
          <p:cNvSpPr txBox="1"/>
          <p:nvPr/>
        </p:nvSpPr>
        <p:spPr>
          <a:xfrm rot="-5400000">
            <a:off x="2621322" y="3091845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{{timeline.num_3}}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1" name="Google Shape;811;p71"/>
          <p:cNvSpPr txBox="1"/>
          <p:nvPr/>
        </p:nvSpPr>
        <p:spPr>
          <a:xfrm rot="-5400000">
            <a:off x="2621324" y="3890129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{{timeline.num_4}}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71"/>
          <p:cNvSpPr txBox="1"/>
          <p:nvPr/>
        </p:nvSpPr>
        <p:spPr>
          <a:xfrm rot="-5400000">
            <a:off x="2621324" y="4993210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{{timeline.num_5}}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71"/>
          <p:cNvSpPr txBox="1"/>
          <p:nvPr/>
        </p:nvSpPr>
        <p:spPr>
          <a:xfrm rot="-5400000">
            <a:off x="2621326" y="5980178"/>
            <a:ext cx="10648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933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{{timeline.num_6}}</a:t>
            </a:r>
            <a:endParaRPr sz="1867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" name="Google Shape;819;p72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820" name="Google Shape;820;p72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 dirty="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 lang="en-AU"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1" name="Google Shape;821;p72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22" name="Google Shape;822;p72"/>
          <p:cNvSpPr txBox="1"/>
          <p:nvPr/>
        </p:nvSpPr>
        <p:spPr>
          <a:xfrm>
            <a:off x="-1614611" y="1297461"/>
            <a:ext cx="15421219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900"/>
              <a:buFont typeface="Arial"/>
              <a:buNone/>
            </a:pPr>
            <a:r>
              <a:rPr lang="en-AU" sz="23900" b="1" dirty="0">
                <a:solidFill>
                  <a:schemeClr val="l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THANK YOU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2" name="Google Shape;502;p53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503" name="Google Shape;503;p53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4" name="Google Shape;504;p53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505" name="TextBox 504"/>
          <p:cNvSpPr txBox="1"/>
          <p:nvPr/>
        </p:nvSpPr>
        <p:spPr>
          <a:xfrm>
            <a:off x="2651760" y="1645920"/>
            <a:ext cx="6894576" cy="22860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lnSpc>
                <a:spcPct val="70000"/>
              </a:lnSpc>
            </a:pPr>
            <a:r>
              <a:rPr lang="en-AU" sz="20000" b="0" dirty="0">
                <a:solidFill>
                  <a:srgbClr val="7DD3E8"/>
                </a:solidFill>
                <a:latin typeface="VC Nudge Black"/>
              </a:rPr>
              <a:t>X</a:t>
            </a:r>
            <a:endParaRPr sz="20000" b="0" dirty="0">
              <a:solidFill>
                <a:srgbClr val="7DD3E8"/>
              </a:solidFill>
              <a:latin typeface="VC Nudge Black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2651760" y="4114800"/>
            <a:ext cx="6894576" cy="7315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lnSpc>
                <a:spcPct val="70000"/>
              </a:lnSpc>
            </a:pPr>
            <a:r>
              <a:rPr sz="3200" b="0">
                <a:solidFill>
                  <a:srgbClr val="FFFFFF"/>
                </a:solidFill>
                <a:latin typeface="VC Nudge Black"/>
              </a:rPr>
              <a:t>{{single_stat.label}}</a:t>
            </a:r>
          </a:p>
        </p:txBody>
      </p:sp>
      <p:sp>
        <p:nvSpPr>
          <p:cNvPr id="507" name="TextBox 506"/>
          <p:cNvSpPr txBox="1"/>
          <p:nvPr/>
        </p:nvSpPr>
        <p:spPr>
          <a:xfrm>
            <a:off x="2651760" y="5029200"/>
            <a:ext cx="6894576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/>
            <a:r>
              <a:rPr sz="1400" b="0">
                <a:solidFill>
                  <a:srgbClr val="FFFFFF"/>
                </a:solidFill>
                <a:latin typeface="Manrope Light"/>
              </a:rPr>
              <a:t>{{single_stat.context}}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496" y="1371600"/>
            <a:ext cx="11109960" cy="1673352"/>
          </a:xfrm>
          <a:prstGeom prst="rect">
            <a:avLst/>
          </a:prstGeom>
          <a:noFill/>
        </p:spPr>
        <p:txBody>
          <a:bodyPr wrap="square" anchor="b"/>
          <a:lstStyle/>
          <a:p>
            <a:pPr algn="l">
              <a:lnSpc>
                <a:spcPct val="70000"/>
              </a:lnSpc>
            </a:pPr>
            <a:r>
              <a:rPr sz="4800" b="0">
                <a:solidFill>
                  <a:srgbClr val="000000"/>
                </a:solidFill>
                <a:latin typeface="VC Nudge Black"/>
              </a:rPr>
              <a:t>{{heading_paragraph.heading}}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496" y="3429000"/>
            <a:ext cx="11109960" cy="2743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0">
                <a:solidFill>
                  <a:srgbClr val="000000"/>
                </a:solidFill>
                <a:latin typeface="Manrope Light"/>
              </a:rPr>
              <a:t>{{heading_paragraph.body}}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39496" y="530352"/>
            <a:ext cx="11109960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>
              <a:lnSpc>
                <a:spcPct val="70000"/>
              </a:lnSpc>
            </a:pPr>
            <a:r>
              <a:rPr sz="4800" b="0">
                <a:solidFill>
                  <a:srgbClr val="000000"/>
                </a:solidFill>
                <a:latin typeface="VC Nudge Black"/>
              </a:rPr>
              <a:t>{{bullet_list.title}}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496" y="1828800"/>
            <a:ext cx="11109960" cy="4343400"/>
          </a:xfrm>
          <a:prstGeom prst="rect">
            <a:avLst/>
          </a:prstGeom>
          <a:noFill/>
        </p:spPr>
        <p:txBody>
          <a:bodyPr wrap="square" anchor="t"/>
          <a:lstStyle/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{{bullet_list.item_1}}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{{bullet_list.item_2}}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{{bullet_list.item_3}}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{{bullet_list.item_4}}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{{bullet_list.item_5}}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{{bullet_list.item_6}}</a:t>
            </a:r>
          </a:p>
          <a:p>
            <a:pPr>
              <a:buChar char="•"/>
              <a:spcBef>
                <a:spcPts val="0"/>
              </a:spcBef>
              <a:spcAft>
                <a:spcPts val="1200"/>
              </a:spcAft>
            </a:pPr>
            <a:r>
              <a:rPr sz="1400">
                <a:solidFill>
                  <a:srgbClr val="000000"/>
                </a:solidFill>
                <a:latin typeface="Manrope Light"/>
              </a:rPr>
              <a:t>{{bullet_list.item_7}}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3429000"/>
          </a:xfrm>
          <a:prstGeom prst="rect">
            <a:avLst/>
          </a:prstGeom>
          <a:solidFill>
            <a:srgbClr val="7DD3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9496" y="36576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lnSpc>
                <a:spcPct val="70000"/>
              </a:lnSpc>
            </a:pPr>
            <a:r>
              <a:rPr sz="2800" b="0">
                <a:solidFill>
                  <a:srgbClr val="000000"/>
                </a:solidFill>
                <a:latin typeface="VC Nudge Black"/>
              </a:rPr>
              <a:t>{{horizontal.title_top}}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496" y="91440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200" b="0">
                <a:solidFill>
                  <a:srgbClr val="000000"/>
                </a:solidFill>
                <a:latin typeface="Manrope Light"/>
              </a:rPr>
              <a:t>{{horizontal.subtitle_top}}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496" y="146304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{{horizontal.head_1a}}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496" y="1828800"/>
            <a:ext cx="5029200" cy="1371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{{horizontal.body_1a}}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6480" y="146304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{{horizontal.head_1b}}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6480" y="1828800"/>
            <a:ext cx="5029200" cy="1371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{{horizontal.body_1b}}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496" y="3657600"/>
            <a:ext cx="50292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lnSpc>
                <a:spcPct val="70000"/>
              </a:lnSpc>
            </a:pPr>
            <a:r>
              <a:rPr sz="2800" b="0">
                <a:solidFill>
                  <a:srgbClr val="000000"/>
                </a:solidFill>
                <a:latin typeface="VC Nudge Black"/>
              </a:rPr>
              <a:t>{{horizontal.title_bottom}}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496" y="420624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200" b="0">
                <a:solidFill>
                  <a:srgbClr val="000000"/>
                </a:solidFill>
                <a:latin typeface="Manrope Light"/>
              </a:rPr>
              <a:t>{{horizontal.subtitle_bottom}}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9496" y="475488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{{horizontal.head_2a}}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496" y="5120640"/>
            <a:ext cx="5029200" cy="1371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{{horizontal.body_2a}}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26480" y="4754880"/>
            <a:ext cx="50292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{{horizontal.head_2b}}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26480" y="5120640"/>
            <a:ext cx="5029200" cy="1371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{{horizontal.body_2b}}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22;p72">
            <a:extLst>
              <a:ext uri="{FF2B5EF4-FFF2-40B4-BE49-F238E27FC236}">
                <a16:creationId xmlns:a16="http://schemas.microsoft.com/office/drawing/2014/main" id="{97F44FC6-C5CD-383A-E9AA-E5C629C8BDCC}"/>
              </a:ext>
            </a:extLst>
          </p:cNvPr>
          <p:cNvSpPr txBox="1"/>
          <p:nvPr/>
        </p:nvSpPr>
        <p:spPr>
          <a:xfrm>
            <a:off x="-1919411" y="944637"/>
            <a:ext cx="8478707" cy="6869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900"/>
              <a:buFont typeface="Arial"/>
              <a:buNone/>
            </a:pPr>
            <a:r>
              <a:rPr lang="en-AU" sz="49600" b="1" dirty="0">
                <a:solidFill>
                  <a:schemeClr val="tx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{{section.number}}</a:t>
            </a:r>
            <a:endParaRPr sz="1200" b="1" dirty="0">
              <a:solidFill>
                <a:schemeClr val="tx1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3" name="Google Shape;510;p54">
            <a:extLst>
              <a:ext uri="{FF2B5EF4-FFF2-40B4-BE49-F238E27FC236}">
                <a16:creationId xmlns:a16="http://schemas.microsoft.com/office/drawing/2014/main" id="{3754D00A-63E5-D7E5-FFEB-7F6F4181B6AC}"/>
              </a:ext>
            </a:extLst>
          </p:cNvPr>
          <p:cNvSpPr txBox="1"/>
          <p:nvPr/>
        </p:nvSpPr>
        <p:spPr>
          <a:xfrm>
            <a:off x="4110570" y="3958263"/>
            <a:ext cx="7861974" cy="272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rial"/>
              <a:buNone/>
            </a:pPr>
            <a:r>
              <a:rPr lang="en-AU" sz="115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{{section.title}}</a:t>
            </a:r>
            <a:endParaRPr sz="4000" b="1" dirty="0">
              <a:solidFill>
                <a:schemeClr val="dk1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6099048" cy="6858000"/>
          </a:xfrm>
          <a:prstGeom prst="rect">
            <a:avLst/>
          </a:prstGeom>
          <a:solidFill>
            <a:srgbClr val="7DD3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39496" y="2286000"/>
            <a:ext cx="5029200" cy="22860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l">
              <a:lnSpc>
                <a:spcPct val="70000"/>
              </a:lnSpc>
            </a:pPr>
            <a:r>
              <a:rPr sz="4800" b="0">
                <a:solidFill>
                  <a:srgbClr val="000000"/>
                </a:solidFill>
                <a:latin typeface="VC Nudge Black"/>
              </a:rPr>
              <a:t>{{split.title}}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9400" y="1371600"/>
            <a:ext cx="5029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{{split.head_1}}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9400" y="1828800"/>
            <a:ext cx="5029200" cy="1645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{{split.body_1}}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29400" y="3840480"/>
            <a:ext cx="5029200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400" b="1">
                <a:solidFill>
                  <a:srgbClr val="000000"/>
                </a:solidFill>
                <a:latin typeface="Manrope"/>
              </a:rPr>
              <a:t>{{split.head_2}}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9400" y="4297680"/>
            <a:ext cx="5029200" cy="16459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100" b="0">
                <a:solidFill>
                  <a:srgbClr val="000000"/>
                </a:solidFill>
                <a:latin typeface="Manrope Light"/>
              </a:rPr>
              <a:t>{{split.body_2}}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02" name="Google Shape;502;p53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503" name="Google Shape;503;p53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4" name="Google Shape;504;p53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505" name="TextBox 504"/>
          <p:cNvSpPr txBox="1"/>
          <p:nvPr/>
        </p:nvSpPr>
        <p:spPr>
          <a:xfrm>
            <a:off x="1371600" y="2011680"/>
            <a:ext cx="9601200" cy="1371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lnSpc>
                <a:spcPct val="70000"/>
              </a:lnSpc>
            </a:pPr>
            <a:r>
              <a:rPr sz="4800" b="0">
                <a:solidFill>
                  <a:srgbClr val="7DD3E8"/>
                </a:solidFill>
                <a:latin typeface="VC Nudge Black"/>
              </a:rPr>
              <a:t>{{final.heading}}</a:t>
            </a:r>
          </a:p>
        </p:txBody>
      </p:sp>
      <p:sp>
        <p:nvSpPr>
          <p:cNvPr id="506" name="TextBox 505"/>
          <p:cNvSpPr txBox="1"/>
          <p:nvPr/>
        </p:nvSpPr>
        <p:spPr>
          <a:xfrm>
            <a:off x="1371600" y="3657600"/>
            <a:ext cx="9601200" cy="18288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/>
            <a:r>
              <a:rPr sz="1600" b="0">
                <a:solidFill>
                  <a:srgbClr val="FFFFFF"/>
                </a:solidFill>
                <a:latin typeface="Manrope Light"/>
              </a:rPr>
              <a:t>{{final.body}}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51"/>
          <p:cNvSpPr txBox="1"/>
          <p:nvPr/>
        </p:nvSpPr>
        <p:spPr>
          <a:xfrm>
            <a:off x="3462143" y="2766218"/>
            <a:ext cx="52677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anrope Light"/>
              <a:buNone/>
            </a:pPr>
            <a:r>
              <a:rPr lang="en-AU" sz="2000" b="0" i="0" dirty="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</a:t>
            </a:r>
            <a:r>
              <a:rPr lang="en-AU" sz="2000" b="0" i="0" dirty="0" err="1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break.text</a:t>
            </a:r>
            <a:r>
              <a:rPr lang="en-AU" sz="2000" b="0" i="0" dirty="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}}</a:t>
            </a:r>
            <a:br>
              <a:rPr lang="en-AU" sz="2000" b="0" i="0" dirty="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br>
              <a:rPr lang="en-AU" sz="2000" b="0" i="0" dirty="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</a:br>
            <a:endParaRPr dirty="0"/>
          </a:p>
        </p:txBody>
      </p:sp>
      <p:sp>
        <p:nvSpPr>
          <p:cNvPr id="2" name="Google Shape;10;p1">
            <a:extLst>
              <a:ext uri="{FF2B5EF4-FFF2-40B4-BE49-F238E27FC236}">
                <a16:creationId xmlns:a16="http://schemas.microsoft.com/office/drawing/2014/main" id="{F10CAAFB-20A6-1CB4-0E87-E943D74BE165}"/>
              </a:ext>
            </a:extLst>
          </p:cNvPr>
          <p:cNvSpPr txBox="1"/>
          <p:nvPr/>
        </p:nvSpPr>
        <p:spPr>
          <a:xfrm rot="16200000">
            <a:off x="-553850" y="6121591"/>
            <a:ext cx="1290257" cy="18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600" b="0" i="0" u="none" strike="noStrike" cap="none" dirty="0">
                <a:solidFill>
                  <a:schemeClr val="tx1"/>
                </a:solidFill>
                <a:latin typeface="IBM Plex Mono"/>
                <a:ea typeface="IBM Plex Mono"/>
                <a:cs typeface="IBM Plex Mono"/>
                <a:sym typeface="IBM Plex Mono"/>
              </a:rPr>
              <a:t>© HOWATSON+COMPANY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" name="Google Shape;11;p1">
            <a:extLst>
              <a:ext uri="{FF2B5EF4-FFF2-40B4-BE49-F238E27FC236}">
                <a16:creationId xmlns:a16="http://schemas.microsoft.com/office/drawing/2014/main" id="{55FFF287-B589-4791-C4B8-646AE78DE5AD}"/>
              </a:ext>
            </a:extLst>
          </p:cNvPr>
          <p:cNvCxnSpPr/>
          <p:nvPr/>
        </p:nvCxnSpPr>
        <p:spPr>
          <a:xfrm rot="10800000">
            <a:off x="182560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3"/>
          <p:cNvSpPr txBox="1"/>
          <p:nvPr/>
        </p:nvSpPr>
        <p:spPr>
          <a:xfrm>
            <a:off x="2649396" y="2766217"/>
            <a:ext cx="689320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rial"/>
              <a:buNone/>
            </a:pPr>
            <a:r>
              <a:rPr lang="en-AU" sz="4800" b="1" dirty="0">
                <a:solidFill>
                  <a:schemeClr val="accent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{{statement_dark.text}}</a:t>
            </a:r>
            <a:endParaRPr b="1" dirty="0"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grpSp>
        <p:nvGrpSpPr>
          <p:cNvPr id="502" name="Google Shape;502;p53"/>
          <p:cNvGrpSpPr/>
          <p:nvPr/>
        </p:nvGrpSpPr>
        <p:grpSpPr>
          <a:xfrm>
            <a:off x="-2" y="0"/>
            <a:ext cx="182562" cy="6858001"/>
            <a:chOff x="-2" y="0"/>
            <a:chExt cx="182562" cy="6858001"/>
          </a:xfrm>
        </p:grpSpPr>
        <p:sp>
          <p:nvSpPr>
            <p:cNvPr id="503" name="Google Shape;503;p53"/>
            <p:cNvSpPr txBox="1"/>
            <p:nvPr/>
          </p:nvSpPr>
          <p:spPr>
            <a:xfrm rot="-5400000">
              <a:off x="-553850" y="6121591"/>
              <a:ext cx="1290257" cy="1825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AU" sz="600">
                  <a:solidFill>
                    <a:schemeClr val="lt1"/>
                  </a:solidFill>
                  <a:latin typeface="IBM Plex Mono"/>
                  <a:ea typeface="IBM Plex Mono"/>
                  <a:cs typeface="IBM Plex Mono"/>
                  <a:sym typeface="IBM Plex Mono"/>
                </a:rPr>
                <a:t>© HOWATSON+COMPANY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4" name="Google Shape;504;p53"/>
            <p:cNvCxnSpPr/>
            <p:nvPr/>
          </p:nvCxnSpPr>
          <p:spPr>
            <a:xfrm rot="10800000">
              <a:off x="182560" y="0"/>
              <a:ext cx="0" cy="68580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54"/>
          <p:cNvSpPr txBox="1"/>
          <p:nvPr/>
        </p:nvSpPr>
        <p:spPr>
          <a:xfrm>
            <a:off x="2649396" y="2766217"/>
            <a:ext cx="6893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rial"/>
              <a:buNone/>
            </a:pPr>
            <a:r>
              <a:rPr lang="en-AU" sz="4800" b="1" dirty="0">
                <a:solidFill>
                  <a:schemeClr val="dk1"/>
                </a:solidFill>
                <a:latin typeface="VC Nudge Black" pitchFamily="2" charset="77"/>
                <a:ea typeface="VC Nudge Black" pitchFamily="2" charset="77"/>
                <a:cs typeface="Anton SC"/>
                <a:sym typeface="Anton SC"/>
              </a:rPr>
              <a:t>{{statement_light.text}}</a:t>
            </a:r>
            <a:endParaRPr b="1" dirty="0">
              <a:solidFill>
                <a:schemeClr val="dk1"/>
              </a:solidFill>
              <a:latin typeface="VC Nudge Black" pitchFamily="2" charset="77"/>
              <a:ea typeface="VC Nudge Black" pitchFamily="2" charset="77"/>
              <a:cs typeface="Anton SC"/>
              <a:sym typeface="Anton SC"/>
            </a:endParaRPr>
          </a:p>
        </p:txBody>
      </p:sp>
      <p:sp>
        <p:nvSpPr>
          <p:cNvPr id="2" name="Google Shape;10;p1">
            <a:extLst>
              <a:ext uri="{FF2B5EF4-FFF2-40B4-BE49-F238E27FC236}">
                <a16:creationId xmlns:a16="http://schemas.microsoft.com/office/drawing/2014/main" id="{33B17AEC-BA45-9E0A-D0D0-7EAF26FC9D39}"/>
              </a:ext>
            </a:extLst>
          </p:cNvPr>
          <p:cNvSpPr txBox="1"/>
          <p:nvPr/>
        </p:nvSpPr>
        <p:spPr>
          <a:xfrm rot="16200000">
            <a:off x="-553850" y="6121591"/>
            <a:ext cx="1290257" cy="18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600" b="0" i="0" u="none" strike="noStrike" cap="none" dirty="0">
                <a:solidFill>
                  <a:schemeClr val="tx1"/>
                </a:solidFill>
                <a:latin typeface="IBM Plex Mono"/>
                <a:ea typeface="IBM Plex Mono"/>
                <a:cs typeface="IBM Plex Mono"/>
                <a:sym typeface="IBM Plex Mono"/>
              </a:rPr>
              <a:t>© HOWATSON+COMPANY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" name="Google Shape;11;p1">
            <a:extLst>
              <a:ext uri="{FF2B5EF4-FFF2-40B4-BE49-F238E27FC236}">
                <a16:creationId xmlns:a16="http://schemas.microsoft.com/office/drawing/2014/main" id="{A5AF38B0-A485-AA1C-3597-B134121E43C0}"/>
              </a:ext>
            </a:extLst>
          </p:cNvPr>
          <p:cNvCxnSpPr/>
          <p:nvPr/>
        </p:nvCxnSpPr>
        <p:spPr>
          <a:xfrm rot="10800000">
            <a:off x="182560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55"/>
          <p:cNvSpPr txBox="1">
            <a:spLocks noGrp="1"/>
          </p:cNvSpPr>
          <p:nvPr>
            <p:ph type="title" idx="4294967295"/>
          </p:nvPr>
        </p:nvSpPr>
        <p:spPr>
          <a:xfrm>
            <a:off x="540000" y="1825350"/>
            <a:ext cx="6491100" cy="13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{{three_col_text.title}}</a:t>
            </a:r>
            <a:endParaRPr sz="4800"/>
          </a:p>
        </p:txBody>
      </p:sp>
      <p:sp>
        <p:nvSpPr>
          <p:cNvPr id="516" name="Google Shape;516;p55"/>
          <p:cNvSpPr txBox="1"/>
          <p:nvPr/>
        </p:nvSpPr>
        <p:spPr>
          <a:xfrm>
            <a:off x="611195" y="4739849"/>
            <a:ext cx="3434333" cy="99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{{three_col_text.body_1}}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17" name="Google Shape;517;p55"/>
          <p:cNvSpPr txBox="1"/>
          <p:nvPr/>
        </p:nvSpPr>
        <p:spPr>
          <a:xfrm>
            <a:off x="611195" y="4159303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{{three_col_text.heading_1}}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18" name="Google Shape;518;p55"/>
          <p:cNvCxnSpPr/>
          <p:nvPr/>
        </p:nvCxnSpPr>
        <p:spPr>
          <a:xfrm>
            <a:off x="585883" y="4523232"/>
            <a:ext cx="345964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19" name="Google Shape;519;p55"/>
          <p:cNvSpPr txBox="1"/>
          <p:nvPr/>
        </p:nvSpPr>
        <p:spPr>
          <a:xfrm>
            <a:off x="4524827" y="4739849"/>
            <a:ext cx="3434333" cy="99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{{three_col_text.body_2}}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20" name="Google Shape;520;p55"/>
          <p:cNvSpPr txBox="1"/>
          <p:nvPr/>
        </p:nvSpPr>
        <p:spPr>
          <a:xfrm>
            <a:off x="4524827" y="4159303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{{three_col_text.heading_2}}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21" name="Google Shape;521;p55"/>
          <p:cNvCxnSpPr/>
          <p:nvPr/>
        </p:nvCxnSpPr>
        <p:spPr>
          <a:xfrm>
            <a:off x="4499515" y="4523232"/>
            <a:ext cx="345964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22" name="Google Shape;522;p55"/>
          <p:cNvSpPr txBox="1"/>
          <p:nvPr/>
        </p:nvSpPr>
        <p:spPr>
          <a:xfrm>
            <a:off x="8438459" y="4739849"/>
            <a:ext cx="3434333" cy="99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{{three_col_text.body_3}}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23" name="Google Shape;523;p55"/>
          <p:cNvSpPr txBox="1"/>
          <p:nvPr/>
        </p:nvSpPr>
        <p:spPr>
          <a:xfrm>
            <a:off x="8438459" y="4159303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{{three_col_text.heading_3}}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24" name="Google Shape;524;p55"/>
          <p:cNvCxnSpPr/>
          <p:nvPr/>
        </p:nvCxnSpPr>
        <p:spPr>
          <a:xfrm>
            <a:off x="8413147" y="4523232"/>
            <a:ext cx="3329674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56"/>
          <p:cNvSpPr txBox="1"/>
          <p:nvPr/>
        </p:nvSpPr>
        <p:spPr>
          <a:xfrm>
            <a:off x="539995" y="3409708"/>
            <a:ext cx="3438144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{{three_col_images.heading_1}}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30" name="Google Shape;530;p56"/>
          <p:cNvCxnSpPr/>
          <p:nvPr/>
        </p:nvCxnSpPr>
        <p:spPr>
          <a:xfrm>
            <a:off x="527358" y="3773512"/>
            <a:ext cx="345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1" name="Google Shape;531;p56"/>
          <p:cNvSpPr txBox="1"/>
          <p:nvPr/>
        </p:nvSpPr>
        <p:spPr>
          <a:xfrm>
            <a:off x="4524827" y="3409708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{{three_col_images.heading_2}}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32" name="Google Shape;532;p56"/>
          <p:cNvCxnSpPr/>
          <p:nvPr/>
        </p:nvCxnSpPr>
        <p:spPr>
          <a:xfrm>
            <a:off x="4499515" y="3773637"/>
            <a:ext cx="3459645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3" name="Google Shape;533;p56"/>
          <p:cNvSpPr txBox="1"/>
          <p:nvPr/>
        </p:nvSpPr>
        <p:spPr>
          <a:xfrm>
            <a:off x="8438459" y="3409708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{{three_col_images.heading_3}}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34" name="Google Shape;534;p56"/>
          <p:cNvCxnSpPr/>
          <p:nvPr/>
        </p:nvCxnSpPr>
        <p:spPr>
          <a:xfrm>
            <a:off x="8413147" y="3773637"/>
            <a:ext cx="3329674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5" name="Google Shape;535;p56"/>
          <p:cNvSpPr txBox="1"/>
          <p:nvPr/>
        </p:nvSpPr>
        <p:spPr>
          <a:xfrm>
            <a:off x="539994" y="1917628"/>
            <a:ext cx="50241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{{three_col_images.subtitle}}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36" name="Google Shape;536;p56"/>
          <p:cNvSpPr txBox="1"/>
          <p:nvPr/>
        </p:nvSpPr>
        <p:spPr>
          <a:xfrm>
            <a:off x="539945" y="5778284"/>
            <a:ext cx="34344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{{three_col_images.caption_1}}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37" name="Google Shape;537;p56"/>
          <p:cNvSpPr txBox="1"/>
          <p:nvPr/>
        </p:nvSpPr>
        <p:spPr>
          <a:xfrm>
            <a:off x="4502711" y="5778222"/>
            <a:ext cx="34344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{{three_col_images.caption_2}}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38" name="Google Shape;538;p56"/>
          <p:cNvSpPr txBox="1"/>
          <p:nvPr/>
        </p:nvSpPr>
        <p:spPr>
          <a:xfrm>
            <a:off x="8436758" y="5778172"/>
            <a:ext cx="34344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{{three_col_images.caption_3}}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39" name="Google Shape;539;p56"/>
          <p:cNvSpPr/>
          <p:nvPr/>
        </p:nvSpPr>
        <p:spPr>
          <a:xfrm>
            <a:off x="527382" y="3983494"/>
            <a:ext cx="3459600" cy="1641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56"/>
          <p:cNvSpPr/>
          <p:nvPr/>
        </p:nvSpPr>
        <p:spPr>
          <a:xfrm>
            <a:off x="4519928" y="3983494"/>
            <a:ext cx="3459645" cy="164113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56"/>
          <p:cNvSpPr/>
          <p:nvPr/>
        </p:nvSpPr>
        <p:spPr>
          <a:xfrm>
            <a:off x="8411446" y="3978065"/>
            <a:ext cx="3329675" cy="164113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56"/>
          <p:cNvSpPr txBox="1">
            <a:spLocks noGrp="1"/>
          </p:cNvSpPr>
          <p:nvPr>
            <p:ph type="title" idx="4294967295"/>
          </p:nvPr>
        </p:nvSpPr>
        <p:spPr>
          <a:xfrm>
            <a:off x="540000" y="530200"/>
            <a:ext cx="6491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{{three_col_images.title}}</a:t>
            </a:r>
            <a:endParaRPr sz="4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7"/>
          <p:cNvSpPr txBox="1"/>
          <p:nvPr/>
        </p:nvSpPr>
        <p:spPr>
          <a:xfrm>
            <a:off x="559038" y="4195572"/>
            <a:ext cx="5170200" cy="9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{{two_col_text.body_1}}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48" name="Google Shape;548;p57"/>
          <p:cNvSpPr txBox="1"/>
          <p:nvPr/>
        </p:nvSpPr>
        <p:spPr>
          <a:xfrm>
            <a:off x="578113" y="3614976"/>
            <a:ext cx="3438144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{{two_col_text.heading_1}}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49" name="Google Shape;549;p57"/>
          <p:cNvCxnSpPr/>
          <p:nvPr/>
        </p:nvCxnSpPr>
        <p:spPr>
          <a:xfrm>
            <a:off x="540008" y="3978905"/>
            <a:ext cx="5208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0" name="Google Shape;550;p57"/>
          <p:cNvSpPr txBox="1"/>
          <p:nvPr/>
        </p:nvSpPr>
        <p:spPr>
          <a:xfrm>
            <a:off x="6515627" y="4195522"/>
            <a:ext cx="5170095" cy="997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1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{{two_col_text.body_2}}</a:t>
            </a:r>
            <a:endParaRPr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51" name="Google Shape;551;p57"/>
          <p:cNvSpPr txBox="1"/>
          <p:nvPr/>
        </p:nvSpPr>
        <p:spPr>
          <a:xfrm>
            <a:off x="6515627" y="3614976"/>
            <a:ext cx="3438144" cy="23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>
                <a:solidFill>
                  <a:schemeClr val="dk1"/>
                </a:solidFill>
                <a:latin typeface="Manrope Light"/>
                <a:ea typeface="Manrope Light"/>
                <a:cs typeface="Manrope Light"/>
                <a:sym typeface="Manrope Light"/>
              </a:rPr>
              <a:t>{{two_col_text.heading_2}}</a:t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552" name="Google Shape;552;p57"/>
          <p:cNvCxnSpPr/>
          <p:nvPr/>
        </p:nvCxnSpPr>
        <p:spPr>
          <a:xfrm>
            <a:off x="6477522" y="3978905"/>
            <a:ext cx="5208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53" name="Google Shape;553;p57"/>
          <p:cNvSpPr txBox="1">
            <a:spLocks noGrp="1"/>
          </p:cNvSpPr>
          <p:nvPr>
            <p:ph type="title" idx="4294967295"/>
          </p:nvPr>
        </p:nvSpPr>
        <p:spPr>
          <a:xfrm>
            <a:off x="540000" y="530200"/>
            <a:ext cx="6491100" cy="14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AU" sz="4800"/>
              <a:t>{{two_col_text.title}}</a:t>
            </a:r>
            <a:endParaRPr sz="4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+Co ">
      <a:dk1>
        <a:srgbClr val="000000"/>
      </a:dk1>
      <a:lt1>
        <a:srgbClr val="FFFFFF"/>
      </a:lt1>
      <a:dk2>
        <a:srgbClr val="E0E0E0"/>
      </a:dk2>
      <a:lt2>
        <a:srgbClr val="EDDAC1"/>
      </a:lt2>
      <a:accent1>
        <a:srgbClr val="76DBEC"/>
      </a:accent1>
      <a:accent2>
        <a:srgbClr val="3D72FE"/>
      </a:accent2>
      <a:accent3>
        <a:srgbClr val="E0EA53"/>
      </a:accent3>
      <a:accent4>
        <a:srgbClr val="FF4F4D"/>
      </a:accent4>
      <a:accent5>
        <a:srgbClr val="E972E2"/>
      </a:accent5>
      <a:accent6>
        <a:srgbClr val="00B948"/>
      </a:accent6>
      <a:hlink>
        <a:srgbClr val="3D72FE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1669</Words>
  <Application>Microsoft Macintosh PowerPoint</Application>
  <PresentationFormat>Widescreen</PresentationFormat>
  <Paragraphs>243</Paragraphs>
  <Slides>28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Anton SC</vt:lpstr>
      <vt:lpstr>Arial</vt:lpstr>
      <vt:lpstr>IBM Plex Mono</vt:lpstr>
      <vt:lpstr>VC Nudge Black</vt:lpstr>
      <vt:lpstr>VC Nudge ExtraBold</vt:lpstr>
      <vt:lpstr>Manrope</vt:lpstr>
      <vt:lpstr>Manrope Light</vt:lpstr>
      <vt:lpstr>Office Theme</vt:lpstr>
      <vt:lpstr>PowerPoint Presentation</vt:lpstr>
      <vt:lpstr>SOME RULES  BEFORE YOU BEGIN</vt:lpstr>
      <vt:lpstr>PowerPoint Presentation</vt:lpstr>
      <vt:lpstr>PowerPoint Presentation</vt:lpstr>
      <vt:lpstr>PowerPoint Presentation</vt:lpstr>
      <vt:lpstr>PowerPoint Presentation</vt:lpstr>
      <vt:lpstr>{{three_col_text.title}}</vt:lpstr>
      <vt:lpstr>{{three_col_images.title}}</vt:lpstr>
      <vt:lpstr>{{two_col_text.title}}</vt:lpstr>
      <vt:lpstr>{{photo_gallery.title}}</vt:lpstr>
      <vt:lpstr>{{three_col_bubbles.title}}</vt:lpstr>
      <vt:lpstr>{{solid_bubbles.title}}</vt:lpstr>
      <vt:lpstr>PowerPoint Presentation</vt:lpstr>
      <vt:lpstr>{{numbered_rows.title_1}}</vt:lpstr>
      <vt:lpstr>PowerPoint Presentation</vt:lpstr>
      <vt:lpstr>PowerPoint Presentation</vt:lpstr>
      <vt:lpstr>{{image_text.heading}}</vt:lpstr>
      <vt:lpstr>{{fullbleed.text}}</vt:lpstr>
      <vt:lpstr>{{gradient.title}}</vt:lpstr>
      <vt:lpstr>{{bold_title.title}}</vt:lpstr>
      <vt:lpstr>{{script.title}}</vt:lpstr>
      <vt:lpstr>{{storyboard.title}}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Trent Michael</cp:lastModifiedBy>
  <cp:revision>6</cp:revision>
  <dcterms:modified xsi:type="dcterms:W3CDTF">2026-01-17T04:02:02Z</dcterms:modified>
</cp:coreProperties>
</file>