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9" r:id="rId1"/>
  </p:sldMasterIdLst>
  <p:notesMasterIdLst>
    <p:notesMasterId r:id="rId26"/>
  </p:notesMasterIdLst>
  <p:sldIdLst>
    <p:sldId id="256" r:id="rId2"/>
    <p:sldId id="257" r:id="rId3"/>
    <p:sldId id="272" r:id="rId4"/>
    <p:sldId id="273" r:id="rId5"/>
    <p:sldId id="275" r:id="rId6"/>
    <p:sldId id="276" r:id="rId7"/>
    <p:sldId id="277" r:id="rId8"/>
    <p:sldId id="278" r:id="rId9"/>
    <p:sldId id="279" r:id="rId10"/>
    <p:sldId id="280" r:id="rId11"/>
    <p:sldId id="281" r:id="rId12"/>
    <p:sldId id="282" r:id="rId13"/>
    <p:sldId id="283" r:id="rId14"/>
    <p:sldId id="284" r:id="rId15"/>
    <p:sldId id="285" r:id="rId16"/>
    <p:sldId id="286" r:id="rId17"/>
    <p:sldId id="287" r:id="rId18"/>
    <p:sldId id="288" r:id="rId19"/>
    <p:sldId id="289" r:id="rId20"/>
    <p:sldId id="290" r:id="rId21"/>
    <p:sldId id="291" r:id="rId22"/>
    <p:sldId id="292" r:id="rId23"/>
    <p:sldId id="293" r:id="rId24"/>
    <p:sldId id="294" r:id="rId25"/>
  </p:sldIdLst>
  <p:sldSz cx="12192000" cy="6858000"/>
  <p:notesSz cx="6858000" cy="9144000"/>
  <p:embeddedFontLst>
    <p:embeddedFont>
      <p:font typeface="Anton SC" pitchFamily="2" charset="77"/>
      <p:regular r:id="rId27"/>
    </p:embeddedFont>
    <p:embeddedFont>
      <p:font typeface="IBM Plex Mono" panose="020B0509050203000203" pitchFamily="49" charset="77"/>
      <p:regular r:id="rId28"/>
      <p:bold r:id="rId29"/>
      <p:italic r:id="rId30"/>
      <p:boldItalic r:id="rId31"/>
    </p:embeddedFont>
    <p:embeddedFont>
      <p:font typeface="Manrope" pitchFamily="2" charset="0"/>
      <p:regular r:id="rId32"/>
      <p:bold r:id="rId33"/>
    </p:embeddedFont>
    <p:embeddedFont>
      <p:font typeface="Manrope Light" pitchFamily="2" charset="0"/>
      <p:regular r:id="rId34"/>
      <p:bold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40">
          <p15:clr>
            <a:srgbClr val="747775"/>
          </p15:clr>
        </p15:guide>
        <p15:guide id="2" orient="horz" pos="334">
          <p15:clr>
            <a:srgbClr val="747775"/>
          </p15:clr>
        </p15:guide>
        <p15:guide id="3" orient="horz" pos="4059">
          <p15:clr>
            <a:srgbClr val="747775"/>
          </p15:clr>
        </p15:guide>
        <p15:guide id="4" pos="7392">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35"/>
  </p:normalViewPr>
  <p:slideViewPr>
    <p:cSldViewPr snapToGrid="0">
      <p:cViewPr varScale="1">
        <p:scale>
          <a:sx n="115" d="100"/>
          <a:sy n="115" d="100"/>
        </p:scale>
        <p:origin x="920" y="200"/>
      </p:cViewPr>
      <p:guideLst>
        <p:guide pos="340"/>
        <p:guide orient="horz" pos="334"/>
        <p:guide orient="horz" pos="4059"/>
        <p:guide pos="739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AU"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9" name="Google Shape;129;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6" name="Google Shape;556;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Google Shape;580;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81" name="Google Shape;581;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8" name="Google Shape;598;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8"/>
        <p:cNvGrpSpPr/>
        <p:nvPr/>
      </p:nvGrpSpPr>
      <p:grpSpPr>
        <a:xfrm>
          <a:off x="0" y="0"/>
          <a:ext cx="0" cy="0"/>
          <a:chOff x="0" y="0"/>
          <a:chExt cx="0" cy="0"/>
        </a:xfrm>
      </p:grpSpPr>
      <p:sp>
        <p:nvSpPr>
          <p:cNvPr id="609" name="Google Shape;609;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0" name="Google Shape;610;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5" name="Google Shape;645;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72" name="Google Shape;672;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p:cNvGrpSpPr/>
        <p:nvPr/>
      </p:nvGrpSpPr>
      <p:grpSpPr>
        <a:xfrm>
          <a:off x="0" y="0"/>
          <a:ext cx="0" cy="0"/>
          <a:chOff x="0" y="0"/>
          <a:chExt cx="0" cy="0"/>
        </a:xfrm>
      </p:grpSpPr>
      <p:sp>
        <p:nvSpPr>
          <p:cNvPr id="695" name="Google Shape;695;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96" name="Google Shape;696;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1"/>
        <p:cNvGrpSpPr/>
        <p:nvPr/>
      </p:nvGrpSpPr>
      <p:grpSpPr>
        <a:xfrm>
          <a:off x="0" y="0"/>
          <a:ext cx="0" cy="0"/>
          <a:chOff x="0" y="0"/>
          <a:chExt cx="0" cy="0"/>
        </a:xfrm>
      </p:grpSpPr>
      <p:sp>
        <p:nvSpPr>
          <p:cNvPr id="702" name="Google Shape;702;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03" name="Google Shape;703;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1"/>
        <p:cNvGrpSpPr/>
        <p:nvPr/>
      </p:nvGrpSpPr>
      <p:grpSpPr>
        <a:xfrm>
          <a:off x="0" y="0"/>
          <a:ext cx="0" cy="0"/>
          <a:chOff x="0" y="0"/>
          <a:chExt cx="0" cy="0"/>
        </a:xfrm>
      </p:grpSpPr>
      <p:sp>
        <p:nvSpPr>
          <p:cNvPr id="712" name="Google Shape;712;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3" name="Google Shape;713;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22" name="Google Shape;722;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 name="Google Shape;136;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7" name="Google Shape;137;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AU"/>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1"/>
        <p:cNvGrpSpPr/>
        <p:nvPr/>
      </p:nvGrpSpPr>
      <p:grpSpPr>
        <a:xfrm>
          <a:off x="0" y="0"/>
          <a:ext cx="0" cy="0"/>
          <a:chOff x="0" y="0"/>
          <a:chExt cx="0" cy="0"/>
        </a:xfrm>
      </p:grpSpPr>
      <p:sp>
        <p:nvSpPr>
          <p:cNvPr id="732" name="Google Shape;732;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3" name="Google Shape;733;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4" name="Google Shape;734;p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AU"/>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3"/>
        <p:cNvGrpSpPr/>
        <p:nvPr/>
      </p:nvGrpSpPr>
      <p:grpSpPr>
        <a:xfrm>
          <a:off x="0" y="0"/>
          <a:ext cx="0" cy="0"/>
          <a:chOff x="0" y="0"/>
          <a:chExt cx="0" cy="0"/>
        </a:xfrm>
      </p:grpSpPr>
      <p:sp>
        <p:nvSpPr>
          <p:cNvPr id="744" name="Google Shape;744;p3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45" name="Google Shape;745;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3"/>
        <p:cNvGrpSpPr/>
        <p:nvPr/>
      </p:nvGrpSpPr>
      <p:grpSpPr>
        <a:xfrm>
          <a:off x="0" y="0"/>
          <a:ext cx="0" cy="0"/>
          <a:chOff x="0" y="0"/>
          <a:chExt cx="0" cy="0"/>
        </a:xfrm>
      </p:grpSpPr>
      <p:sp>
        <p:nvSpPr>
          <p:cNvPr id="754" name="Google Shape;754;p3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endParaRPr/>
          </a:p>
        </p:txBody>
      </p:sp>
      <p:sp>
        <p:nvSpPr>
          <p:cNvPr id="755" name="Google Shape;755;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5"/>
        <p:cNvGrpSpPr/>
        <p:nvPr/>
      </p:nvGrpSpPr>
      <p:grpSpPr>
        <a:xfrm>
          <a:off x="0" y="0"/>
          <a:ext cx="0" cy="0"/>
          <a:chOff x="0" y="0"/>
          <a:chExt cx="0" cy="0"/>
        </a:xfrm>
      </p:grpSpPr>
      <p:sp>
        <p:nvSpPr>
          <p:cNvPr id="776" name="Google Shape;776;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Arial"/>
              <a:buNone/>
            </a:pPr>
            <a:endParaRPr/>
          </a:p>
        </p:txBody>
      </p:sp>
      <p:sp>
        <p:nvSpPr>
          <p:cNvPr id="777" name="Google Shape;777;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4"/>
        <p:cNvGrpSpPr/>
        <p:nvPr/>
      </p:nvGrpSpPr>
      <p:grpSpPr>
        <a:xfrm>
          <a:off x="0" y="0"/>
          <a:ext cx="0" cy="0"/>
          <a:chOff x="0" y="0"/>
          <a:chExt cx="0" cy="0"/>
        </a:xfrm>
      </p:grpSpPr>
      <p:sp>
        <p:nvSpPr>
          <p:cNvPr id="815" name="Google Shape;815;p4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6" name="Google Shape;816;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1" name="Google Shape;48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7" name="Google Shape;487;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8" name="Google Shape;498;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AU"/>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7" name="Google Shape;507;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8" name="Google Shape;508;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AU"/>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3" name="Google Shape;513;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7" name="Google Shape;527;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Google Shape;544;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5" name="Google Shape;545;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70000"/>
              </a:lnSpc>
              <a:spcBef>
                <a:spcPts val="0"/>
              </a:spcBef>
              <a:spcAft>
                <a:spcPts val="0"/>
              </a:spcAft>
              <a:buClr>
                <a:schemeClr val="dk1"/>
              </a:buClr>
              <a:buSzPts val="5400"/>
              <a:buFont typeface="Arial"/>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19" name="Google Shape;19;p2"/>
          <p:cNvSpPr txBox="1">
            <a:spLocks noGrp="1"/>
          </p:cNvSpPr>
          <p:nvPr>
            <p:ph type="subTitle" idx="1"/>
          </p:nvPr>
        </p:nvSpPr>
        <p:spPr>
          <a:xfrm>
            <a:off x="1524000" y="361118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4"/>
        <p:cNvGrpSpPr/>
        <p:nvPr/>
      </p:nvGrpSpPr>
      <p:grpSpPr>
        <a:xfrm>
          <a:off x="0" y="0"/>
          <a:ext cx="0" cy="0"/>
          <a:chOff x="0" y="0"/>
          <a:chExt cx="0" cy="0"/>
        </a:xfrm>
      </p:grpSpPr>
      <p:sp>
        <p:nvSpPr>
          <p:cNvPr id="45" name="Google Shape;45;p12"/>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70000"/>
              </a:lnSpc>
              <a:spcBef>
                <a:spcPts val="0"/>
              </a:spcBef>
              <a:spcAft>
                <a:spcPts val="0"/>
              </a:spcAft>
              <a:buClr>
                <a:schemeClr val="dk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46" name="Google Shape;46;p12"/>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57575"/>
              </a:buClr>
              <a:buSzPts val="2400"/>
              <a:buNone/>
              <a:defRPr sz="2400">
                <a:solidFill>
                  <a:srgbClr val="757575"/>
                </a:solidFill>
              </a:defRPr>
            </a:lvl1pPr>
            <a:lvl2pPr marL="914400" lvl="1" indent="-228600" algn="l">
              <a:lnSpc>
                <a:spcPct val="90000"/>
              </a:lnSpc>
              <a:spcBef>
                <a:spcPts val="500"/>
              </a:spcBef>
              <a:spcAft>
                <a:spcPts val="0"/>
              </a:spcAft>
              <a:buClr>
                <a:srgbClr val="757575"/>
              </a:buClr>
              <a:buSzPts val="2000"/>
              <a:buNone/>
              <a:defRPr sz="2000">
                <a:solidFill>
                  <a:srgbClr val="757575"/>
                </a:solidFill>
              </a:defRPr>
            </a:lvl2pPr>
            <a:lvl3pPr marL="1371600" lvl="2" indent="-228600" algn="l">
              <a:lnSpc>
                <a:spcPct val="90000"/>
              </a:lnSpc>
              <a:spcBef>
                <a:spcPts val="500"/>
              </a:spcBef>
              <a:spcAft>
                <a:spcPts val="0"/>
              </a:spcAft>
              <a:buClr>
                <a:srgbClr val="757575"/>
              </a:buClr>
              <a:buSzPts val="1800"/>
              <a:buNone/>
              <a:defRPr sz="1800">
                <a:solidFill>
                  <a:srgbClr val="757575"/>
                </a:solidFill>
              </a:defRPr>
            </a:lvl3pPr>
            <a:lvl4pPr marL="1828800" lvl="3" indent="-228600" algn="l">
              <a:lnSpc>
                <a:spcPct val="90000"/>
              </a:lnSpc>
              <a:spcBef>
                <a:spcPts val="500"/>
              </a:spcBef>
              <a:spcAft>
                <a:spcPts val="0"/>
              </a:spcAft>
              <a:buClr>
                <a:srgbClr val="757575"/>
              </a:buClr>
              <a:buSzPts val="1600"/>
              <a:buNone/>
              <a:defRPr sz="1600">
                <a:solidFill>
                  <a:srgbClr val="757575"/>
                </a:solidFill>
              </a:defRPr>
            </a:lvl4pPr>
            <a:lvl5pPr marL="2286000" lvl="4" indent="-228600" algn="l">
              <a:lnSpc>
                <a:spcPct val="90000"/>
              </a:lnSpc>
              <a:spcBef>
                <a:spcPts val="500"/>
              </a:spcBef>
              <a:spcAft>
                <a:spcPts val="0"/>
              </a:spcAft>
              <a:buClr>
                <a:srgbClr val="757575"/>
              </a:buClr>
              <a:buSzPts val="1600"/>
              <a:buNone/>
              <a:defRPr sz="1600">
                <a:solidFill>
                  <a:srgbClr val="757575"/>
                </a:solidFill>
              </a:defRPr>
            </a:lvl5pPr>
            <a:lvl6pPr marL="2743200" lvl="5" indent="-228600" algn="l">
              <a:lnSpc>
                <a:spcPct val="90000"/>
              </a:lnSpc>
              <a:spcBef>
                <a:spcPts val="500"/>
              </a:spcBef>
              <a:spcAft>
                <a:spcPts val="0"/>
              </a:spcAft>
              <a:buClr>
                <a:srgbClr val="757575"/>
              </a:buClr>
              <a:buSzPts val="1600"/>
              <a:buNone/>
              <a:defRPr sz="1600">
                <a:solidFill>
                  <a:srgbClr val="757575"/>
                </a:solidFill>
              </a:defRPr>
            </a:lvl6pPr>
            <a:lvl7pPr marL="3200400" lvl="6" indent="-228600" algn="l">
              <a:lnSpc>
                <a:spcPct val="90000"/>
              </a:lnSpc>
              <a:spcBef>
                <a:spcPts val="500"/>
              </a:spcBef>
              <a:spcAft>
                <a:spcPts val="0"/>
              </a:spcAft>
              <a:buClr>
                <a:srgbClr val="757575"/>
              </a:buClr>
              <a:buSzPts val="1600"/>
              <a:buNone/>
              <a:defRPr sz="1600">
                <a:solidFill>
                  <a:srgbClr val="757575"/>
                </a:solidFill>
              </a:defRPr>
            </a:lvl7pPr>
            <a:lvl8pPr marL="3657600" lvl="7" indent="-228600" algn="l">
              <a:lnSpc>
                <a:spcPct val="90000"/>
              </a:lnSpc>
              <a:spcBef>
                <a:spcPts val="500"/>
              </a:spcBef>
              <a:spcAft>
                <a:spcPts val="0"/>
              </a:spcAft>
              <a:buClr>
                <a:srgbClr val="757575"/>
              </a:buClr>
              <a:buSzPts val="1600"/>
              <a:buNone/>
              <a:defRPr sz="1600">
                <a:solidFill>
                  <a:srgbClr val="757575"/>
                </a:solidFill>
              </a:defRPr>
            </a:lvl8pPr>
            <a:lvl9pPr marL="4114800" lvl="8" indent="-228600" algn="l">
              <a:lnSpc>
                <a:spcPct val="90000"/>
              </a:lnSpc>
              <a:spcBef>
                <a:spcPts val="500"/>
              </a:spcBef>
              <a:spcAft>
                <a:spcPts val="0"/>
              </a:spcAft>
              <a:buClr>
                <a:srgbClr val="757575"/>
              </a:buClr>
              <a:buSzPts val="1600"/>
              <a:buNone/>
              <a:defRPr sz="1600">
                <a:solidFill>
                  <a:srgbClr val="757575"/>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7"/>
        <p:cNvGrpSpPr/>
        <p:nvPr/>
      </p:nvGrpSpPr>
      <p:grpSpPr>
        <a:xfrm>
          <a:off x="0" y="0"/>
          <a:ext cx="0" cy="0"/>
          <a:chOff x="0" y="0"/>
          <a:chExt cx="0" cy="0"/>
        </a:xfrm>
      </p:grpSpPr>
      <p:sp>
        <p:nvSpPr>
          <p:cNvPr id="48" name="Google Shape;48;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7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49" name="Google Shape;49;p13"/>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13"/>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1"/>
        <p:cNvGrpSpPr/>
        <p:nvPr/>
      </p:nvGrpSpPr>
      <p:grpSpPr>
        <a:xfrm>
          <a:off x="0" y="0"/>
          <a:ext cx="0" cy="0"/>
          <a:chOff x="0" y="0"/>
          <a:chExt cx="0" cy="0"/>
        </a:xfrm>
      </p:grpSpPr>
      <p:sp>
        <p:nvSpPr>
          <p:cNvPr id="52" name="Google Shape;52;p14"/>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7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53" name="Google Shape;53;p14"/>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4" name="Google Shape;54;p14"/>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1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6" name="Google Shape;56;p14"/>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7"/>
        <p:cNvGrpSpPr/>
        <p:nvPr/>
      </p:nvGrpSpPr>
      <p:grpSpPr>
        <a:xfrm>
          <a:off x="0" y="0"/>
          <a:ext cx="0" cy="0"/>
          <a:chOff x="0" y="0"/>
          <a:chExt cx="0" cy="0"/>
        </a:xfrm>
      </p:grpSpPr>
      <p:sp>
        <p:nvSpPr>
          <p:cNvPr id="58" name="Google Shape;58;p1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70000"/>
              </a:lnSpc>
              <a:spcBef>
                <a:spcPts val="0"/>
              </a:spcBef>
              <a:spcAft>
                <a:spcPts val="0"/>
              </a:spcAft>
              <a:buClr>
                <a:schemeClr val="dk1"/>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59" name="Google Shape;59;p15"/>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0" name="Google Shape;60;p15"/>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70000"/>
              </a:lnSpc>
              <a:spcBef>
                <a:spcPts val="0"/>
              </a:spcBef>
              <a:spcAft>
                <a:spcPts val="0"/>
              </a:spcAft>
              <a:buClr>
                <a:schemeClr val="dk1"/>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63" name="Google Shape;63;p16"/>
          <p:cNvSpPr>
            <a:spLocks noGrp="1"/>
          </p:cNvSpPr>
          <p:nvPr>
            <p:ph type="pic" idx="2"/>
          </p:nvPr>
        </p:nvSpPr>
        <p:spPr>
          <a:xfrm>
            <a:off x="5183188" y="987425"/>
            <a:ext cx="6172200" cy="4873625"/>
          </a:xfrm>
          <a:prstGeom prst="rect">
            <a:avLst/>
          </a:prstGeom>
          <a:noFill/>
          <a:ln>
            <a:noFill/>
          </a:ln>
        </p:spPr>
      </p:sp>
      <p:sp>
        <p:nvSpPr>
          <p:cNvPr id="64" name="Google Shape;64;p16"/>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5"/>
        <p:cNvGrpSpPr/>
        <p:nvPr/>
      </p:nvGrpSpPr>
      <p:grpSpPr>
        <a:xfrm>
          <a:off x="0" y="0"/>
          <a:ext cx="0" cy="0"/>
          <a:chOff x="0" y="0"/>
          <a:chExt cx="0" cy="0"/>
        </a:xfrm>
      </p:grpSpPr>
      <p:sp>
        <p:nvSpPr>
          <p:cNvPr id="66" name="Google Shape;66;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7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67" name="Google Shape;67;p17"/>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0" name="Google Shape;70;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AU"/>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1"/>
        <p:cNvGrpSpPr/>
        <p:nvPr/>
      </p:nvGrpSpPr>
      <p:grpSpPr>
        <a:xfrm>
          <a:off x="0" y="0"/>
          <a:ext cx="0" cy="0"/>
          <a:chOff x="0" y="0"/>
          <a:chExt cx="0" cy="0"/>
        </a:xfrm>
      </p:grpSpPr>
      <p:sp>
        <p:nvSpPr>
          <p:cNvPr id="72" name="Google Shape;72;p18"/>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Autofit/>
          </a:bodyPr>
          <a:lstStyle>
            <a:lvl1pPr lvl="0" algn="l">
              <a:lnSpc>
                <a:spcPct val="7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73" name="Google Shape;73;p18"/>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_Custom Layout">
  <p:cSld name="2_Custom Layout">
    <p:bg>
      <p:bgPr>
        <a:solidFill>
          <a:schemeClr val="dk1"/>
        </a:solidFill>
        <a:effectLst/>
      </p:bgPr>
    </p:bg>
    <p:spTree>
      <p:nvGrpSpPr>
        <p:cNvPr id="1" name="Shape 22"/>
        <p:cNvGrpSpPr/>
        <p:nvPr/>
      </p:nvGrpSpPr>
      <p:grpSpPr>
        <a:xfrm>
          <a:off x="0" y="0"/>
          <a:ext cx="0" cy="0"/>
          <a:chOff x="0" y="0"/>
          <a:chExt cx="0" cy="0"/>
        </a:xfrm>
      </p:grpSpPr>
      <p:sp>
        <p:nvSpPr>
          <p:cNvPr id="23" name="Google Shape;23;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70000"/>
              </a:lnSpc>
              <a:spcBef>
                <a:spcPts val="0"/>
              </a:spcBef>
              <a:spcAft>
                <a:spcPts val="0"/>
              </a:spcAft>
              <a:buClr>
                <a:schemeClr val="lt1"/>
              </a:buClr>
              <a:buSzPts val="7200"/>
              <a:buFont typeface="Arial"/>
              <a:buNone/>
              <a:defRPr sz="7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70000"/>
              </a:lnSpc>
              <a:spcBef>
                <a:spcPts val="0"/>
              </a:spcBef>
              <a:spcAft>
                <a:spcPts val="0"/>
              </a:spcAft>
              <a:buClr>
                <a:schemeClr val="dk1"/>
              </a:buClr>
              <a:buSzPts val="1800"/>
              <a:buFont typeface="Anton SC"/>
              <a:buNone/>
              <a:defRPr>
                <a:latin typeface="Anton SC"/>
                <a:ea typeface="Anton SC"/>
                <a:cs typeface="Anton SC"/>
                <a:sym typeface="Anton SC"/>
              </a:defRPr>
            </a:lvl1pPr>
            <a:lvl2pPr lvl="1">
              <a:spcBef>
                <a:spcPts val="0"/>
              </a:spcBef>
              <a:spcAft>
                <a:spcPts val="0"/>
              </a:spcAft>
              <a:buSzPts val="1400"/>
              <a:buFont typeface="Anton SC"/>
              <a:buNone/>
              <a:defRPr>
                <a:latin typeface="Anton SC"/>
                <a:ea typeface="Anton SC"/>
                <a:cs typeface="Anton SC"/>
                <a:sym typeface="Anton SC"/>
              </a:defRPr>
            </a:lvl2pPr>
            <a:lvl3pPr lvl="2">
              <a:spcBef>
                <a:spcPts val="0"/>
              </a:spcBef>
              <a:spcAft>
                <a:spcPts val="0"/>
              </a:spcAft>
              <a:buSzPts val="1400"/>
              <a:buFont typeface="Anton SC"/>
              <a:buNone/>
              <a:defRPr>
                <a:latin typeface="Anton SC"/>
                <a:ea typeface="Anton SC"/>
                <a:cs typeface="Anton SC"/>
                <a:sym typeface="Anton SC"/>
              </a:defRPr>
            </a:lvl3pPr>
            <a:lvl4pPr lvl="3">
              <a:spcBef>
                <a:spcPts val="0"/>
              </a:spcBef>
              <a:spcAft>
                <a:spcPts val="0"/>
              </a:spcAft>
              <a:buSzPts val="1400"/>
              <a:buFont typeface="Anton SC"/>
              <a:buNone/>
              <a:defRPr>
                <a:latin typeface="Anton SC"/>
                <a:ea typeface="Anton SC"/>
                <a:cs typeface="Anton SC"/>
                <a:sym typeface="Anton SC"/>
              </a:defRPr>
            </a:lvl4pPr>
            <a:lvl5pPr lvl="4">
              <a:spcBef>
                <a:spcPts val="0"/>
              </a:spcBef>
              <a:spcAft>
                <a:spcPts val="0"/>
              </a:spcAft>
              <a:buSzPts val="1400"/>
              <a:buFont typeface="Anton SC"/>
              <a:buNone/>
              <a:defRPr>
                <a:latin typeface="Anton SC"/>
                <a:ea typeface="Anton SC"/>
                <a:cs typeface="Anton SC"/>
                <a:sym typeface="Anton SC"/>
              </a:defRPr>
            </a:lvl5pPr>
            <a:lvl6pPr lvl="5">
              <a:spcBef>
                <a:spcPts val="0"/>
              </a:spcBef>
              <a:spcAft>
                <a:spcPts val="0"/>
              </a:spcAft>
              <a:buSzPts val="1400"/>
              <a:buFont typeface="Anton SC"/>
              <a:buNone/>
              <a:defRPr>
                <a:latin typeface="Anton SC"/>
                <a:ea typeface="Anton SC"/>
                <a:cs typeface="Anton SC"/>
                <a:sym typeface="Anton SC"/>
              </a:defRPr>
            </a:lvl6pPr>
            <a:lvl7pPr lvl="6">
              <a:spcBef>
                <a:spcPts val="0"/>
              </a:spcBef>
              <a:spcAft>
                <a:spcPts val="0"/>
              </a:spcAft>
              <a:buSzPts val="1400"/>
              <a:buFont typeface="Anton SC"/>
              <a:buNone/>
              <a:defRPr>
                <a:latin typeface="Anton SC"/>
                <a:ea typeface="Anton SC"/>
                <a:cs typeface="Anton SC"/>
                <a:sym typeface="Anton SC"/>
              </a:defRPr>
            </a:lvl7pPr>
            <a:lvl8pPr lvl="7">
              <a:spcBef>
                <a:spcPts val="0"/>
              </a:spcBef>
              <a:spcAft>
                <a:spcPts val="0"/>
              </a:spcAft>
              <a:buSzPts val="1400"/>
              <a:buFont typeface="Anton SC"/>
              <a:buNone/>
              <a:defRPr>
                <a:latin typeface="Anton SC"/>
                <a:ea typeface="Anton SC"/>
                <a:cs typeface="Anton SC"/>
                <a:sym typeface="Anton SC"/>
              </a:defRPr>
            </a:lvl8pPr>
            <a:lvl9pPr lvl="8">
              <a:spcBef>
                <a:spcPts val="0"/>
              </a:spcBef>
              <a:spcAft>
                <a:spcPts val="0"/>
              </a:spcAft>
              <a:buSzPts val="1400"/>
              <a:buFont typeface="Anton SC"/>
              <a:buNone/>
              <a:defRPr>
                <a:latin typeface="Anton SC"/>
                <a:ea typeface="Anton SC"/>
                <a:cs typeface="Anton SC"/>
                <a:sym typeface="Anton SC"/>
              </a:defRPr>
            </a:lvl9pPr>
          </a:lstStyle>
          <a:p>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27"/>
        <p:cNvGrpSpPr/>
        <p:nvPr/>
      </p:nvGrpSpPr>
      <p:grpSpPr>
        <a:xfrm>
          <a:off x="0" y="0"/>
          <a:ext cx="0" cy="0"/>
          <a:chOff x="0" y="0"/>
          <a:chExt cx="0" cy="0"/>
        </a:xfrm>
      </p:grpSpPr>
      <p:sp>
        <p:nvSpPr>
          <p:cNvPr id="28" name="Google Shape;28;p6"/>
          <p:cNvSpPr txBox="1">
            <a:spLocks noGrp="1"/>
          </p:cNvSpPr>
          <p:nvPr>
            <p:ph type="title"/>
          </p:nvPr>
        </p:nvSpPr>
        <p:spPr>
          <a:xfrm>
            <a:off x="4229580" y="684000"/>
            <a:ext cx="7495573" cy="5567423"/>
          </a:xfrm>
          <a:prstGeom prst="rect">
            <a:avLst/>
          </a:prstGeom>
          <a:noFill/>
          <a:ln>
            <a:noFill/>
          </a:ln>
        </p:spPr>
        <p:txBody>
          <a:bodyPr spcFirstLastPara="1" wrap="square" lIns="36000" tIns="45700" rIns="91425" bIns="0" anchor="b" anchorCtr="0">
            <a:normAutofit/>
          </a:bodyPr>
          <a:lstStyle>
            <a:lvl1pPr lvl="0" algn="l">
              <a:lnSpc>
                <a:spcPct val="75000"/>
              </a:lnSpc>
              <a:spcBef>
                <a:spcPts val="0"/>
              </a:spcBef>
              <a:spcAft>
                <a:spcPts val="0"/>
              </a:spcAft>
              <a:buClr>
                <a:schemeClr val="dk1"/>
              </a:buClr>
              <a:buSzPts val="12700"/>
              <a:buFont typeface="Arial"/>
              <a:buNone/>
              <a:defRPr sz="127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29" name="Google Shape;29;p6"/>
          <p:cNvSpPr txBox="1"/>
          <p:nvPr/>
        </p:nvSpPr>
        <p:spPr>
          <a:xfrm>
            <a:off x="5653268" y="3108324"/>
            <a:ext cx="6280231" cy="2806338"/>
          </a:xfrm>
          <a:prstGeom prst="rect">
            <a:avLst/>
          </a:prstGeom>
          <a:noFill/>
          <a:ln>
            <a:noFill/>
          </a:ln>
        </p:spPr>
        <p:txBody>
          <a:bodyPr spcFirstLastPara="1" wrap="square" lIns="91425" tIns="45700" rIns="91425" bIns="45700" anchor="ctr" anchorCtr="0">
            <a:noAutofit/>
          </a:bodyPr>
          <a:lstStyle/>
          <a:p>
            <a:pPr marL="0" marR="0" lvl="0" indent="0" algn="l" rtl="0">
              <a:lnSpc>
                <a:spcPct val="83779"/>
              </a:lnSpc>
              <a:spcBef>
                <a:spcPts val="0"/>
              </a:spcBef>
              <a:spcAft>
                <a:spcPts val="0"/>
              </a:spcAft>
              <a:buClr>
                <a:schemeClr val="dk1"/>
              </a:buClr>
              <a:buSzPts val="12700"/>
              <a:buFont typeface="Arial"/>
              <a:buNone/>
            </a:pPr>
            <a:endParaRPr sz="12700" b="1" i="0">
              <a:solidFill>
                <a:schemeClr val="dk1"/>
              </a:solidFill>
              <a:latin typeface="Arial"/>
              <a:ea typeface="Arial"/>
              <a:cs typeface="Arial"/>
              <a:sym typeface="Arial"/>
            </a:endParaRPr>
          </a:p>
        </p:txBody>
      </p:sp>
      <p:sp>
        <p:nvSpPr>
          <p:cNvPr id="30" name="Google Shape;30;p6"/>
          <p:cNvSpPr txBox="1">
            <a:spLocks noGrp="1"/>
          </p:cNvSpPr>
          <p:nvPr>
            <p:ph type="body" idx="1"/>
          </p:nvPr>
        </p:nvSpPr>
        <p:spPr>
          <a:xfrm>
            <a:off x="-2164466" y="460925"/>
            <a:ext cx="6394046" cy="6869573"/>
          </a:xfrm>
          <a:prstGeom prst="rect">
            <a:avLst/>
          </a:prstGeom>
          <a:noFill/>
          <a:ln>
            <a:noFill/>
          </a:ln>
        </p:spPr>
        <p:txBody>
          <a:bodyPr spcFirstLastPara="1" wrap="square" lIns="91425" tIns="0" rIns="144000" bIns="0" anchor="b" anchorCtr="0">
            <a:spAutoFit/>
          </a:bodyPr>
          <a:lstStyle>
            <a:lvl1pPr marL="457200" lvl="0" indent="-228600" algn="l">
              <a:lnSpc>
                <a:spcPct val="90000"/>
              </a:lnSpc>
              <a:spcBef>
                <a:spcPts val="1000"/>
              </a:spcBef>
              <a:spcAft>
                <a:spcPts val="0"/>
              </a:spcAft>
              <a:buClr>
                <a:schemeClr val="dk1"/>
              </a:buClr>
              <a:buSzPts val="49600"/>
              <a:buNone/>
              <a:defRPr sz="49600" b="1" i="0">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efault 2">
  <p:cSld name="Default 2">
    <p:spTree>
      <p:nvGrpSpPr>
        <p:cNvPr id="1" name="Shape 31"/>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1 3">
  <p:cSld name="Title slide 1 3">
    <p:spTree>
      <p:nvGrpSpPr>
        <p:cNvPr id="1" name="Shape 32"/>
        <p:cNvGrpSpPr/>
        <p:nvPr/>
      </p:nvGrpSpPr>
      <p:grpSpPr>
        <a:xfrm>
          <a:off x="0" y="0"/>
          <a:ext cx="0" cy="0"/>
          <a:chOff x="0" y="0"/>
          <a:chExt cx="0" cy="0"/>
        </a:xfrm>
      </p:grpSpPr>
      <p:sp>
        <p:nvSpPr>
          <p:cNvPr id="33" name="Google Shape;33;p8"/>
          <p:cNvSpPr txBox="1">
            <a:spLocks noGrp="1"/>
          </p:cNvSpPr>
          <p:nvPr>
            <p:ph type="ctrTitle"/>
          </p:nvPr>
        </p:nvSpPr>
        <p:spPr>
          <a:xfrm>
            <a:off x="415611" y="992767"/>
            <a:ext cx="11360800" cy="2736800"/>
          </a:xfrm>
          <a:prstGeom prst="rect">
            <a:avLst/>
          </a:prstGeom>
          <a:noFill/>
          <a:ln>
            <a:noFill/>
          </a:ln>
        </p:spPr>
        <p:txBody>
          <a:bodyPr spcFirstLastPara="1" wrap="square" lIns="182850" tIns="182850" rIns="182850" bIns="182850" anchor="b" anchorCtr="0">
            <a:normAutofit/>
          </a:bodyPr>
          <a:lstStyle>
            <a:lvl1pPr lvl="0" algn="ctr">
              <a:lnSpc>
                <a:spcPct val="100000"/>
              </a:lnSpc>
              <a:spcBef>
                <a:spcPts val="0"/>
              </a:spcBef>
              <a:spcAft>
                <a:spcPts val="0"/>
              </a:spcAft>
              <a:buClr>
                <a:schemeClr val="dk1"/>
              </a:buClr>
              <a:buSzPts val="10400"/>
              <a:buFont typeface="Arial"/>
              <a:buNone/>
              <a:defRPr sz="6933"/>
            </a:lvl1pPr>
            <a:lvl2pPr lvl="1" algn="ctr">
              <a:lnSpc>
                <a:spcPct val="100000"/>
              </a:lnSpc>
              <a:spcBef>
                <a:spcPts val="0"/>
              </a:spcBef>
              <a:spcAft>
                <a:spcPts val="0"/>
              </a:spcAft>
              <a:buSzPts val="10400"/>
              <a:buNone/>
              <a:defRPr sz="6933"/>
            </a:lvl2pPr>
            <a:lvl3pPr lvl="2" algn="ctr">
              <a:lnSpc>
                <a:spcPct val="100000"/>
              </a:lnSpc>
              <a:spcBef>
                <a:spcPts val="0"/>
              </a:spcBef>
              <a:spcAft>
                <a:spcPts val="0"/>
              </a:spcAft>
              <a:buSzPts val="10400"/>
              <a:buNone/>
              <a:defRPr sz="6933"/>
            </a:lvl3pPr>
            <a:lvl4pPr lvl="3" algn="ctr">
              <a:lnSpc>
                <a:spcPct val="100000"/>
              </a:lnSpc>
              <a:spcBef>
                <a:spcPts val="0"/>
              </a:spcBef>
              <a:spcAft>
                <a:spcPts val="0"/>
              </a:spcAft>
              <a:buSzPts val="10400"/>
              <a:buNone/>
              <a:defRPr sz="6933"/>
            </a:lvl4pPr>
            <a:lvl5pPr lvl="4" algn="ctr">
              <a:lnSpc>
                <a:spcPct val="100000"/>
              </a:lnSpc>
              <a:spcBef>
                <a:spcPts val="0"/>
              </a:spcBef>
              <a:spcAft>
                <a:spcPts val="0"/>
              </a:spcAft>
              <a:buSzPts val="10400"/>
              <a:buNone/>
              <a:defRPr sz="6933"/>
            </a:lvl5pPr>
            <a:lvl6pPr lvl="5" algn="ctr">
              <a:lnSpc>
                <a:spcPct val="100000"/>
              </a:lnSpc>
              <a:spcBef>
                <a:spcPts val="0"/>
              </a:spcBef>
              <a:spcAft>
                <a:spcPts val="0"/>
              </a:spcAft>
              <a:buSzPts val="10400"/>
              <a:buNone/>
              <a:defRPr sz="6933"/>
            </a:lvl6pPr>
            <a:lvl7pPr lvl="6" algn="ctr">
              <a:lnSpc>
                <a:spcPct val="100000"/>
              </a:lnSpc>
              <a:spcBef>
                <a:spcPts val="0"/>
              </a:spcBef>
              <a:spcAft>
                <a:spcPts val="0"/>
              </a:spcAft>
              <a:buSzPts val="10400"/>
              <a:buNone/>
              <a:defRPr sz="6933"/>
            </a:lvl7pPr>
            <a:lvl8pPr lvl="7" algn="ctr">
              <a:lnSpc>
                <a:spcPct val="100000"/>
              </a:lnSpc>
              <a:spcBef>
                <a:spcPts val="0"/>
              </a:spcBef>
              <a:spcAft>
                <a:spcPts val="0"/>
              </a:spcAft>
              <a:buSzPts val="10400"/>
              <a:buNone/>
              <a:defRPr sz="6933"/>
            </a:lvl8pPr>
            <a:lvl9pPr lvl="8" algn="ctr">
              <a:lnSpc>
                <a:spcPct val="100000"/>
              </a:lnSpc>
              <a:spcBef>
                <a:spcPts val="0"/>
              </a:spcBef>
              <a:spcAft>
                <a:spcPts val="0"/>
              </a:spcAft>
              <a:buSzPts val="10400"/>
              <a:buNone/>
              <a:defRPr sz="6933"/>
            </a:lvl9pPr>
          </a:lstStyle>
          <a:p>
            <a:endParaRPr dirty="0"/>
          </a:p>
        </p:txBody>
      </p:sp>
      <p:sp>
        <p:nvSpPr>
          <p:cNvPr id="34" name="Google Shape;34;p8"/>
          <p:cNvSpPr txBox="1">
            <a:spLocks noGrp="1"/>
          </p:cNvSpPr>
          <p:nvPr>
            <p:ph type="subTitle" idx="1"/>
          </p:nvPr>
        </p:nvSpPr>
        <p:spPr>
          <a:xfrm>
            <a:off x="415600" y="3778833"/>
            <a:ext cx="11360800" cy="1056800"/>
          </a:xfrm>
          <a:prstGeom prst="rect">
            <a:avLst/>
          </a:prstGeom>
          <a:noFill/>
          <a:ln>
            <a:noFill/>
          </a:ln>
        </p:spPr>
        <p:txBody>
          <a:bodyPr spcFirstLastPara="1" wrap="square" lIns="182850" tIns="182850" rIns="182850" bIns="182850" anchor="t" anchorCtr="0">
            <a:normAutofit/>
          </a:bodyPr>
          <a:lstStyle>
            <a:lvl1pPr lvl="0" algn="ctr">
              <a:lnSpc>
                <a:spcPct val="100000"/>
              </a:lnSpc>
              <a:spcBef>
                <a:spcPts val="0"/>
              </a:spcBef>
              <a:spcAft>
                <a:spcPts val="0"/>
              </a:spcAft>
              <a:buClr>
                <a:schemeClr val="dk1"/>
              </a:buClr>
              <a:buSzPts val="5600"/>
              <a:buNone/>
              <a:defRPr sz="3734"/>
            </a:lvl1pPr>
            <a:lvl2pPr lvl="1" algn="ctr">
              <a:lnSpc>
                <a:spcPct val="100000"/>
              </a:lnSpc>
              <a:spcBef>
                <a:spcPts val="0"/>
              </a:spcBef>
              <a:spcAft>
                <a:spcPts val="0"/>
              </a:spcAft>
              <a:buClr>
                <a:schemeClr val="dk1"/>
              </a:buClr>
              <a:buSzPts val="5600"/>
              <a:buNone/>
              <a:defRPr sz="3734"/>
            </a:lvl2pPr>
            <a:lvl3pPr lvl="2" algn="ctr">
              <a:lnSpc>
                <a:spcPct val="100000"/>
              </a:lnSpc>
              <a:spcBef>
                <a:spcPts val="0"/>
              </a:spcBef>
              <a:spcAft>
                <a:spcPts val="0"/>
              </a:spcAft>
              <a:buClr>
                <a:schemeClr val="dk1"/>
              </a:buClr>
              <a:buSzPts val="5600"/>
              <a:buNone/>
              <a:defRPr sz="3734"/>
            </a:lvl3pPr>
            <a:lvl4pPr lvl="3" algn="ctr">
              <a:lnSpc>
                <a:spcPct val="100000"/>
              </a:lnSpc>
              <a:spcBef>
                <a:spcPts val="0"/>
              </a:spcBef>
              <a:spcAft>
                <a:spcPts val="0"/>
              </a:spcAft>
              <a:buClr>
                <a:schemeClr val="dk1"/>
              </a:buClr>
              <a:buSzPts val="5600"/>
              <a:buNone/>
              <a:defRPr sz="3734"/>
            </a:lvl4pPr>
            <a:lvl5pPr lvl="4" algn="ctr">
              <a:lnSpc>
                <a:spcPct val="100000"/>
              </a:lnSpc>
              <a:spcBef>
                <a:spcPts val="0"/>
              </a:spcBef>
              <a:spcAft>
                <a:spcPts val="0"/>
              </a:spcAft>
              <a:buClr>
                <a:schemeClr val="dk1"/>
              </a:buClr>
              <a:buSzPts val="5600"/>
              <a:buNone/>
              <a:defRPr sz="3734"/>
            </a:lvl5pPr>
            <a:lvl6pPr lvl="5" algn="ctr">
              <a:lnSpc>
                <a:spcPct val="100000"/>
              </a:lnSpc>
              <a:spcBef>
                <a:spcPts val="0"/>
              </a:spcBef>
              <a:spcAft>
                <a:spcPts val="0"/>
              </a:spcAft>
              <a:buClr>
                <a:schemeClr val="dk1"/>
              </a:buClr>
              <a:buSzPts val="5600"/>
              <a:buNone/>
              <a:defRPr sz="3734"/>
            </a:lvl6pPr>
            <a:lvl7pPr lvl="6" algn="ctr">
              <a:lnSpc>
                <a:spcPct val="100000"/>
              </a:lnSpc>
              <a:spcBef>
                <a:spcPts val="0"/>
              </a:spcBef>
              <a:spcAft>
                <a:spcPts val="0"/>
              </a:spcAft>
              <a:buClr>
                <a:schemeClr val="dk1"/>
              </a:buClr>
              <a:buSzPts val="5600"/>
              <a:buNone/>
              <a:defRPr sz="3734"/>
            </a:lvl7pPr>
            <a:lvl8pPr lvl="7" algn="ctr">
              <a:lnSpc>
                <a:spcPct val="100000"/>
              </a:lnSpc>
              <a:spcBef>
                <a:spcPts val="0"/>
              </a:spcBef>
              <a:spcAft>
                <a:spcPts val="0"/>
              </a:spcAft>
              <a:buClr>
                <a:schemeClr val="dk1"/>
              </a:buClr>
              <a:buSzPts val="5600"/>
              <a:buNone/>
              <a:defRPr sz="3734"/>
            </a:lvl8pPr>
            <a:lvl9pPr lvl="8" algn="ctr">
              <a:lnSpc>
                <a:spcPct val="100000"/>
              </a:lnSpc>
              <a:spcBef>
                <a:spcPts val="0"/>
              </a:spcBef>
              <a:spcAft>
                <a:spcPts val="0"/>
              </a:spcAft>
              <a:buClr>
                <a:schemeClr val="dk1"/>
              </a:buClr>
              <a:buSzPts val="5600"/>
              <a:buNone/>
              <a:defRPr sz="3734"/>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35"/>
        <p:cNvGrpSpPr/>
        <p:nvPr/>
      </p:nvGrpSpPr>
      <p:grpSpPr>
        <a:xfrm>
          <a:off x="0" y="0"/>
          <a:ext cx="0" cy="0"/>
          <a:chOff x="0" y="0"/>
          <a:chExt cx="0" cy="0"/>
        </a:xfrm>
      </p:grpSpPr>
      <p:sp>
        <p:nvSpPr>
          <p:cNvPr id="36" name="Google Shape;36;p9"/>
          <p:cNvSpPr txBox="1">
            <a:spLocks noGrp="1"/>
          </p:cNvSpPr>
          <p:nvPr>
            <p:ph type="ctrTitle"/>
          </p:nvPr>
        </p:nvSpPr>
        <p:spPr>
          <a:xfrm>
            <a:off x="1835700" y="3032700"/>
            <a:ext cx="8520800" cy="792800"/>
          </a:xfrm>
          <a:prstGeom prst="rect">
            <a:avLst/>
          </a:prstGeom>
          <a:noFill/>
          <a:ln>
            <a:noFill/>
          </a:ln>
        </p:spPr>
        <p:txBody>
          <a:bodyPr spcFirstLastPara="1" wrap="square" lIns="182850" tIns="182850" rIns="182850" bIns="182850" anchor="b" anchorCtr="0">
            <a:noAutofit/>
          </a:bodyPr>
          <a:lstStyle>
            <a:lvl1pPr marR="0" lvl="0" algn="ctr">
              <a:lnSpc>
                <a:spcPct val="100000"/>
              </a:lnSpc>
              <a:spcBef>
                <a:spcPts val="0"/>
              </a:spcBef>
              <a:spcAft>
                <a:spcPts val="0"/>
              </a:spcAft>
              <a:buClr>
                <a:srgbClr val="000000"/>
              </a:buClr>
              <a:buSzPts val="8400"/>
              <a:buFont typeface="Arial"/>
              <a:buNone/>
              <a:defRPr sz="6000" b="0" i="0" u="none" strike="noStrike" cap="none">
                <a:solidFill>
                  <a:srgbClr val="000000"/>
                </a:solidFill>
                <a:latin typeface="Manrope Light"/>
                <a:ea typeface="Manrope Light"/>
                <a:cs typeface="Manrope Light"/>
                <a:sym typeface="Manrope Light"/>
              </a:defRPr>
            </a:lvl1pPr>
            <a:lvl2pPr marR="0" lvl="1" algn="ctr">
              <a:lnSpc>
                <a:spcPct val="100000"/>
              </a:lnSpc>
              <a:spcBef>
                <a:spcPts val="0"/>
              </a:spcBef>
              <a:spcAft>
                <a:spcPts val="0"/>
              </a:spcAft>
              <a:buClr>
                <a:srgbClr val="000000"/>
              </a:buClr>
              <a:buSzPts val="10400"/>
              <a:buFont typeface="Arial"/>
              <a:buNone/>
              <a:defRPr sz="5200" b="0" i="0" u="none" strike="noStrike" cap="none">
                <a:solidFill>
                  <a:srgbClr val="000000"/>
                </a:solidFill>
                <a:latin typeface="Arial"/>
                <a:ea typeface="Arial"/>
                <a:cs typeface="Arial"/>
                <a:sym typeface="Arial"/>
              </a:defRPr>
            </a:lvl2pPr>
            <a:lvl3pPr marR="0" lvl="2" algn="ctr">
              <a:lnSpc>
                <a:spcPct val="100000"/>
              </a:lnSpc>
              <a:spcBef>
                <a:spcPts val="0"/>
              </a:spcBef>
              <a:spcAft>
                <a:spcPts val="0"/>
              </a:spcAft>
              <a:buClr>
                <a:srgbClr val="000000"/>
              </a:buClr>
              <a:buSzPts val="10400"/>
              <a:buFont typeface="Arial"/>
              <a:buNone/>
              <a:defRPr sz="5200" b="0" i="0" u="none" strike="noStrike" cap="none">
                <a:solidFill>
                  <a:srgbClr val="000000"/>
                </a:solidFill>
                <a:latin typeface="Arial"/>
                <a:ea typeface="Arial"/>
                <a:cs typeface="Arial"/>
                <a:sym typeface="Arial"/>
              </a:defRPr>
            </a:lvl3pPr>
            <a:lvl4pPr marR="0" lvl="3" algn="ctr">
              <a:lnSpc>
                <a:spcPct val="100000"/>
              </a:lnSpc>
              <a:spcBef>
                <a:spcPts val="0"/>
              </a:spcBef>
              <a:spcAft>
                <a:spcPts val="0"/>
              </a:spcAft>
              <a:buClr>
                <a:srgbClr val="000000"/>
              </a:buClr>
              <a:buSzPts val="10400"/>
              <a:buFont typeface="Arial"/>
              <a:buNone/>
              <a:defRPr sz="5200" b="0" i="0" u="none" strike="noStrike" cap="none">
                <a:solidFill>
                  <a:srgbClr val="000000"/>
                </a:solidFill>
                <a:latin typeface="Arial"/>
                <a:ea typeface="Arial"/>
                <a:cs typeface="Arial"/>
                <a:sym typeface="Arial"/>
              </a:defRPr>
            </a:lvl4pPr>
            <a:lvl5pPr marR="0" lvl="4" algn="ctr">
              <a:lnSpc>
                <a:spcPct val="100000"/>
              </a:lnSpc>
              <a:spcBef>
                <a:spcPts val="0"/>
              </a:spcBef>
              <a:spcAft>
                <a:spcPts val="0"/>
              </a:spcAft>
              <a:buClr>
                <a:srgbClr val="000000"/>
              </a:buClr>
              <a:buSzPts val="10400"/>
              <a:buFont typeface="Arial"/>
              <a:buNone/>
              <a:defRPr sz="5200" b="0" i="0" u="none" strike="noStrike" cap="none">
                <a:solidFill>
                  <a:srgbClr val="000000"/>
                </a:solidFill>
                <a:latin typeface="Arial"/>
                <a:ea typeface="Arial"/>
                <a:cs typeface="Arial"/>
                <a:sym typeface="Arial"/>
              </a:defRPr>
            </a:lvl5pPr>
            <a:lvl6pPr marR="0" lvl="5" algn="ctr">
              <a:lnSpc>
                <a:spcPct val="100000"/>
              </a:lnSpc>
              <a:spcBef>
                <a:spcPts val="0"/>
              </a:spcBef>
              <a:spcAft>
                <a:spcPts val="0"/>
              </a:spcAft>
              <a:buClr>
                <a:srgbClr val="000000"/>
              </a:buClr>
              <a:buSzPts val="10400"/>
              <a:buFont typeface="Arial"/>
              <a:buNone/>
              <a:defRPr sz="5200" b="0" i="0" u="none" strike="noStrike" cap="none">
                <a:solidFill>
                  <a:srgbClr val="000000"/>
                </a:solidFill>
                <a:latin typeface="Arial"/>
                <a:ea typeface="Arial"/>
                <a:cs typeface="Arial"/>
                <a:sym typeface="Arial"/>
              </a:defRPr>
            </a:lvl6pPr>
            <a:lvl7pPr marR="0" lvl="6" algn="ctr">
              <a:lnSpc>
                <a:spcPct val="100000"/>
              </a:lnSpc>
              <a:spcBef>
                <a:spcPts val="0"/>
              </a:spcBef>
              <a:spcAft>
                <a:spcPts val="0"/>
              </a:spcAft>
              <a:buClr>
                <a:srgbClr val="000000"/>
              </a:buClr>
              <a:buSzPts val="10400"/>
              <a:buFont typeface="Arial"/>
              <a:buNone/>
              <a:defRPr sz="5200" b="0" i="0" u="none" strike="noStrike" cap="none">
                <a:solidFill>
                  <a:srgbClr val="000000"/>
                </a:solidFill>
                <a:latin typeface="Arial"/>
                <a:ea typeface="Arial"/>
                <a:cs typeface="Arial"/>
                <a:sym typeface="Arial"/>
              </a:defRPr>
            </a:lvl7pPr>
            <a:lvl8pPr marR="0" lvl="7" algn="ctr">
              <a:lnSpc>
                <a:spcPct val="100000"/>
              </a:lnSpc>
              <a:spcBef>
                <a:spcPts val="0"/>
              </a:spcBef>
              <a:spcAft>
                <a:spcPts val="0"/>
              </a:spcAft>
              <a:buClr>
                <a:srgbClr val="000000"/>
              </a:buClr>
              <a:buSzPts val="10400"/>
              <a:buFont typeface="Arial"/>
              <a:buNone/>
              <a:defRPr sz="5200" b="0" i="0" u="none" strike="noStrike" cap="none">
                <a:solidFill>
                  <a:srgbClr val="000000"/>
                </a:solidFill>
                <a:latin typeface="Arial"/>
                <a:ea typeface="Arial"/>
                <a:cs typeface="Arial"/>
                <a:sym typeface="Arial"/>
              </a:defRPr>
            </a:lvl8pPr>
            <a:lvl9pPr marR="0" lvl="8" algn="ctr">
              <a:lnSpc>
                <a:spcPct val="100000"/>
              </a:lnSpc>
              <a:spcBef>
                <a:spcPts val="0"/>
              </a:spcBef>
              <a:spcAft>
                <a:spcPts val="0"/>
              </a:spcAft>
              <a:buClr>
                <a:srgbClr val="000000"/>
              </a:buClr>
              <a:buSzPts val="10400"/>
              <a:buFont typeface="Arial"/>
              <a:buNone/>
              <a:defRPr sz="5200" b="0" i="0" u="none" strike="noStrike" cap="none">
                <a:solidFill>
                  <a:srgbClr val="000000"/>
                </a:solidFill>
                <a:latin typeface="Arial"/>
                <a:ea typeface="Arial"/>
                <a:cs typeface="Arial"/>
                <a:sym typeface="Arial"/>
              </a:defRPr>
            </a:lvl9pPr>
          </a:lstStyle>
          <a:p>
            <a:endParaRPr/>
          </a:p>
        </p:txBody>
      </p:sp>
      <p:sp>
        <p:nvSpPr>
          <p:cNvPr id="37" name="Google Shape;37;p9"/>
          <p:cNvSpPr txBox="1">
            <a:spLocks noGrp="1"/>
          </p:cNvSpPr>
          <p:nvPr>
            <p:ph type="subTitle" idx="1"/>
          </p:nvPr>
        </p:nvSpPr>
        <p:spPr>
          <a:xfrm>
            <a:off x="1835700" y="3862325"/>
            <a:ext cx="8520800" cy="792800"/>
          </a:xfrm>
          <a:prstGeom prst="rect">
            <a:avLst/>
          </a:prstGeom>
          <a:noFill/>
          <a:ln>
            <a:noFill/>
          </a:ln>
        </p:spPr>
        <p:txBody>
          <a:bodyPr spcFirstLastPara="1" wrap="square" lIns="182850" tIns="182850" rIns="182850" bIns="182850" anchor="t" anchorCtr="0">
            <a:normAutofit/>
          </a:bodyPr>
          <a:lstStyle>
            <a:lvl1pPr marR="0" lvl="0" algn="ctr">
              <a:lnSpc>
                <a:spcPct val="100000"/>
              </a:lnSpc>
              <a:spcBef>
                <a:spcPts val="0"/>
              </a:spcBef>
              <a:spcAft>
                <a:spcPts val="0"/>
              </a:spcAft>
              <a:buClr>
                <a:srgbClr val="000000"/>
              </a:buClr>
              <a:buSzPts val="2000"/>
              <a:buFont typeface="IBM Plex Mono"/>
              <a:buNone/>
              <a:defRPr sz="1400" b="0" i="0" u="none" strike="noStrike" cap="none">
                <a:solidFill>
                  <a:srgbClr val="000000"/>
                </a:solidFill>
                <a:latin typeface="IBM Plex Mono"/>
                <a:ea typeface="IBM Plex Mono"/>
                <a:cs typeface="IBM Plex Mono"/>
                <a:sym typeface="IBM Plex Mono"/>
              </a:defRPr>
            </a:lvl1pPr>
            <a:lvl2pPr marR="0" lvl="1" algn="ctr">
              <a:lnSpc>
                <a:spcPct val="100000"/>
              </a:lnSpc>
              <a:spcBef>
                <a:spcPts val="0"/>
              </a:spcBef>
              <a:spcAft>
                <a:spcPts val="0"/>
              </a:spcAft>
              <a:buClr>
                <a:srgbClr val="000000"/>
              </a:buClr>
              <a:buSzPts val="2000"/>
              <a:buFont typeface="IBM Plex Mono"/>
              <a:buNone/>
              <a:defRPr sz="1000" b="0" i="0" u="none" strike="noStrike" cap="none">
                <a:solidFill>
                  <a:srgbClr val="000000"/>
                </a:solidFill>
                <a:latin typeface="IBM Plex Mono"/>
                <a:ea typeface="IBM Plex Mono"/>
                <a:cs typeface="IBM Plex Mono"/>
                <a:sym typeface="IBM Plex Mono"/>
              </a:defRPr>
            </a:lvl2pPr>
            <a:lvl3pPr marR="0" lvl="2" algn="ctr">
              <a:lnSpc>
                <a:spcPct val="100000"/>
              </a:lnSpc>
              <a:spcBef>
                <a:spcPts val="0"/>
              </a:spcBef>
              <a:spcAft>
                <a:spcPts val="0"/>
              </a:spcAft>
              <a:buClr>
                <a:srgbClr val="000000"/>
              </a:buClr>
              <a:buSzPts val="2000"/>
              <a:buFont typeface="IBM Plex Mono"/>
              <a:buNone/>
              <a:defRPr sz="1000" b="0" i="0" u="none" strike="noStrike" cap="none">
                <a:solidFill>
                  <a:srgbClr val="000000"/>
                </a:solidFill>
                <a:latin typeface="IBM Plex Mono"/>
                <a:ea typeface="IBM Plex Mono"/>
                <a:cs typeface="IBM Plex Mono"/>
                <a:sym typeface="IBM Plex Mono"/>
              </a:defRPr>
            </a:lvl3pPr>
            <a:lvl4pPr marR="0" lvl="3" algn="ctr">
              <a:lnSpc>
                <a:spcPct val="100000"/>
              </a:lnSpc>
              <a:spcBef>
                <a:spcPts val="0"/>
              </a:spcBef>
              <a:spcAft>
                <a:spcPts val="0"/>
              </a:spcAft>
              <a:buClr>
                <a:srgbClr val="000000"/>
              </a:buClr>
              <a:buSzPts val="2000"/>
              <a:buFont typeface="IBM Plex Mono"/>
              <a:buNone/>
              <a:defRPr sz="1000" b="0" i="0" u="none" strike="noStrike" cap="none">
                <a:solidFill>
                  <a:srgbClr val="000000"/>
                </a:solidFill>
                <a:latin typeface="IBM Plex Mono"/>
                <a:ea typeface="IBM Plex Mono"/>
                <a:cs typeface="IBM Plex Mono"/>
                <a:sym typeface="IBM Plex Mono"/>
              </a:defRPr>
            </a:lvl4pPr>
            <a:lvl5pPr marR="0" lvl="4" algn="ctr">
              <a:lnSpc>
                <a:spcPct val="100000"/>
              </a:lnSpc>
              <a:spcBef>
                <a:spcPts val="0"/>
              </a:spcBef>
              <a:spcAft>
                <a:spcPts val="0"/>
              </a:spcAft>
              <a:buClr>
                <a:srgbClr val="000000"/>
              </a:buClr>
              <a:buSzPts val="2000"/>
              <a:buFont typeface="IBM Plex Mono"/>
              <a:buNone/>
              <a:defRPr sz="1000" b="0" i="0" u="none" strike="noStrike" cap="none">
                <a:solidFill>
                  <a:srgbClr val="000000"/>
                </a:solidFill>
                <a:latin typeface="IBM Plex Mono"/>
                <a:ea typeface="IBM Plex Mono"/>
                <a:cs typeface="IBM Plex Mono"/>
                <a:sym typeface="IBM Plex Mono"/>
              </a:defRPr>
            </a:lvl5pPr>
            <a:lvl6pPr marR="0" lvl="5" algn="ctr">
              <a:lnSpc>
                <a:spcPct val="100000"/>
              </a:lnSpc>
              <a:spcBef>
                <a:spcPts val="0"/>
              </a:spcBef>
              <a:spcAft>
                <a:spcPts val="0"/>
              </a:spcAft>
              <a:buClr>
                <a:srgbClr val="000000"/>
              </a:buClr>
              <a:buSzPts val="2000"/>
              <a:buFont typeface="IBM Plex Mono"/>
              <a:buNone/>
              <a:defRPr sz="1000" b="0" i="0" u="none" strike="noStrike" cap="none">
                <a:solidFill>
                  <a:srgbClr val="000000"/>
                </a:solidFill>
                <a:latin typeface="IBM Plex Mono"/>
                <a:ea typeface="IBM Plex Mono"/>
                <a:cs typeface="IBM Plex Mono"/>
                <a:sym typeface="IBM Plex Mono"/>
              </a:defRPr>
            </a:lvl6pPr>
            <a:lvl7pPr marR="0" lvl="6" algn="ctr">
              <a:lnSpc>
                <a:spcPct val="100000"/>
              </a:lnSpc>
              <a:spcBef>
                <a:spcPts val="0"/>
              </a:spcBef>
              <a:spcAft>
                <a:spcPts val="0"/>
              </a:spcAft>
              <a:buClr>
                <a:srgbClr val="000000"/>
              </a:buClr>
              <a:buSzPts val="2000"/>
              <a:buFont typeface="IBM Plex Mono"/>
              <a:buNone/>
              <a:defRPr sz="1000" b="0" i="0" u="none" strike="noStrike" cap="none">
                <a:solidFill>
                  <a:srgbClr val="000000"/>
                </a:solidFill>
                <a:latin typeface="IBM Plex Mono"/>
                <a:ea typeface="IBM Plex Mono"/>
                <a:cs typeface="IBM Plex Mono"/>
                <a:sym typeface="IBM Plex Mono"/>
              </a:defRPr>
            </a:lvl7pPr>
            <a:lvl8pPr marR="0" lvl="7" algn="ctr">
              <a:lnSpc>
                <a:spcPct val="100000"/>
              </a:lnSpc>
              <a:spcBef>
                <a:spcPts val="0"/>
              </a:spcBef>
              <a:spcAft>
                <a:spcPts val="0"/>
              </a:spcAft>
              <a:buClr>
                <a:srgbClr val="000000"/>
              </a:buClr>
              <a:buSzPts val="2000"/>
              <a:buFont typeface="IBM Plex Mono"/>
              <a:buNone/>
              <a:defRPr sz="1000" b="0" i="0" u="none" strike="noStrike" cap="none">
                <a:solidFill>
                  <a:srgbClr val="000000"/>
                </a:solidFill>
                <a:latin typeface="IBM Plex Mono"/>
                <a:ea typeface="IBM Plex Mono"/>
                <a:cs typeface="IBM Plex Mono"/>
                <a:sym typeface="IBM Plex Mono"/>
              </a:defRPr>
            </a:lvl8pPr>
            <a:lvl9pPr marR="0" lvl="8" algn="ctr">
              <a:lnSpc>
                <a:spcPct val="100000"/>
              </a:lnSpc>
              <a:spcBef>
                <a:spcPts val="0"/>
              </a:spcBef>
              <a:spcAft>
                <a:spcPts val="0"/>
              </a:spcAft>
              <a:buClr>
                <a:srgbClr val="000000"/>
              </a:buClr>
              <a:buSzPts val="2000"/>
              <a:buFont typeface="IBM Plex Mono"/>
              <a:buNone/>
              <a:defRPr sz="1000" b="0" i="0" u="none" strike="noStrike" cap="none">
                <a:solidFill>
                  <a:srgbClr val="000000"/>
                </a:solidFill>
                <a:latin typeface="IBM Plex Mono"/>
                <a:ea typeface="IBM Plex Mono"/>
                <a:cs typeface="IBM Plex Mono"/>
                <a:sym typeface="IBM Plex Mono"/>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38"/>
        <p:cNvGrpSpPr/>
        <p:nvPr/>
      </p:nvGrpSpPr>
      <p:grpSpPr>
        <a:xfrm>
          <a:off x="0" y="0"/>
          <a:ext cx="0" cy="0"/>
          <a:chOff x="0" y="0"/>
          <a:chExt cx="0" cy="0"/>
        </a:xfrm>
      </p:grpSpPr>
      <p:sp>
        <p:nvSpPr>
          <p:cNvPr id="39" name="Google Shape;39;p10"/>
          <p:cNvSpPr txBox="1">
            <a:spLocks noGrp="1"/>
          </p:cNvSpPr>
          <p:nvPr>
            <p:ph type="title"/>
          </p:nvPr>
        </p:nvSpPr>
        <p:spPr>
          <a:xfrm>
            <a:off x="741744" y="2858815"/>
            <a:ext cx="5354256" cy="1325563"/>
          </a:xfrm>
          <a:prstGeom prst="rect">
            <a:avLst/>
          </a:prstGeom>
          <a:noFill/>
          <a:ln>
            <a:noFill/>
          </a:ln>
        </p:spPr>
        <p:txBody>
          <a:bodyPr spcFirstLastPara="1" wrap="square" lIns="91425" tIns="45700" rIns="91425" bIns="45700" anchor="ctr" anchorCtr="0">
            <a:normAutofit/>
          </a:bodyPr>
          <a:lstStyle>
            <a:lvl1pPr lvl="0" algn="l">
              <a:lnSpc>
                <a:spcPct val="80000"/>
              </a:lnSpc>
              <a:spcBef>
                <a:spcPts val="0"/>
              </a:spcBef>
              <a:spcAft>
                <a:spcPts val="0"/>
              </a:spcAft>
              <a:buClr>
                <a:schemeClr val="dk1"/>
              </a:buClr>
              <a:buSzPts val="5400"/>
              <a:buFont typeface="Arial"/>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40" name="Google Shape;40;p10"/>
          <p:cNvSpPr txBox="1"/>
          <p:nvPr/>
        </p:nvSpPr>
        <p:spPr>
          <a:xfrm>
            <a:off x="741744" y="4328932"/>
            <a:ext cx="1092553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AU" sz="1800" b="0" i="0">
                <a:solidFill>
                  <a:schemeClr val="dk1"/>
                </a:solidFill>
                <a:latin typeface="Arial"/>
                <a:ea typeface="Arial"/>
                <a:cs typeface="Arial"/>
                <a:sym typeface="Arial"/>
              </a:rPr>
              <a:t>Body copy here</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1"/>
        <p:cNvGrpSpPr/>
        <p:nvPr/>
      </p:nvGrpSpPr>
      <p:grpSpPr>
        <a:xfrm>
          <a:off x="0" y="0"/>
          <a:ext cx="0" cy="0"/>
          <a:chOff x="0" y="0"/>
          <a:chExt cx="0" cy="0"/>
        </a:xfrm>
      </p:grpSpPr>
      <p:sp>
        <p:nvSpPr>
          <p:cNvPr id="42" name="Google Shape;42;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7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43" name="Google Shape;43;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p:nvPr/>
        </p:nvSpPr>
        <p:spPr>
          <a:xfrm rot="-5400000">
            <a:off x="-553850" y="6121591"/>
            <a:ext cx="1290257" cy="18256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AU" sz="600" b="0" i="0" u="none" strike="noStrike" cap="none">
                <a:solidFill>
                  <a:schemeClr val="dk1"/>
                </a:solidFill>
                <a:latin typeface="IBM Plex Mono"/>
                <a:ea typeface="IBM Plex Mono"/>
                <a:cs typeface="IBM Plex Mono"/>
                <a:sym typeface="IBM Plex Mono"/>
              </a:rPr>
              <a:t>© HOWATSON+COMPANY</a:t>
            </a:r>
            <a:endParaRPr/>
          </a:p>
          <a:p>
            <a:pPr marL="0" marR="0" lvl="0" indent="0" algn="l" rtl="0">
              <a:spcBef>
                <a:spcPts val="0"/>
              </a:spcBef>
              <a:spcAft>
                <a:spcPts val="0"/>
              </a:spcAft>
              <a:buNone/>
            </a:pPr>
            <a:endParaRPr sz="700" b="0" i="0" u="none" strike="noStrike" cap="none">
              <a:solidFill>
                <a:schemeClr val="dk1"/>
              </a:solidFill>
              <a:latin typeface="Arial"/>
              <a:ea typeface="Arial"/>
              <a:cs typeface="Arial"/>
              <a:sym typeface="Arial"/>
            </a:endParaRPr>
          </a:p>
        </p:txBody>
      </p:sp>
      <p:cxnSp>
        <p:nvCxnSpPr>
          <p:cNvPr id="11" name="Google Shape;11;p1"/>
          <p:cNvCxnSpPr/>
          <p:nvPr/>
        </p:nvCxnSpPr>
        <p:spPr>
          <a:xfrm rot="10800000">
            <a:off x="182560" y="0"/>
            <a:ext cx="0" cy="6858000"/>
          </a:xfrm>
          <a:prstGeom prst="straightConnector1">
            <a:avLst/>
          </a:prstGeom>
          <a:noFill/>
          <a:ln w="9525" cap="flat" cmpd="sng">
            <a:solidFill>
              <a:schemeClr val="dk1"/>
            </a:solidFill>
            <a:prstDash val="solid"/>
            <a:round/>
            <a:headEnd type="none" w="sm" len="sm"/>
            <a:tailEnd type="none" w="sm" len="sm"/>
          </a:ln>
        </p:spPr>
      </p:cxnSp>
      <p:sp>
        <p:nvSpPr>
          <p:cNvPr id="12" name="Google Shape;12;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42900" algn="l" rtl="0">
              <a:lnSpc>
                <a:spcPct val="90000"/>
              </a:lnSpc>
              <a:spcBef>
                <a:spcPts val="1000"/>
              </a:spcBef>
              <a:spcAft>
                <a:spcPts val="0"/>
              </a:spcAft>
              <a:buClr>
                <a:schemeClr val="dk1"/>
              </a:buClr>
              <a:buSzPts val="1800"/>
              <a:buFont typeface="Arial"/>
              <a:buChar char="•"/>
              <a:defRPr sz="1800" b="0" i="0" u="none" strike="noStrike" cap="none">
                <a:solidFill>
                  <a:schemeClr val="dk1"/>
                </a:solidFill>
                <a:latin typeface="Manrope Light"/>
                <a:ea typeface="Manrope Light"/>
                <a:cs typeface="Manrope Light"/>
                <a:sym typeface="Manrope Light"/>
              </a:defRPr>
            </a:lvl1pPr>
            <a:lvl2pPr marL="914400" marR="0" lvl="1" indent="-330200" algn="l" rtl="0">
              <a:lnSpc>
                <a:spcPct val="90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2pPr>
            <a:lvl3pPr marL="1371600" marR="0" lvl="2" indent="-317500" algn="l" rtl="0">
              <a:lnSpc>
                <a:spcPct val="90000"/>
              </a:lnSpc>
              <a:spcBef>
                <a:spcPts val="5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3pPr>
            <a:lvl4pPr marL="1828800" marR="0" lvl="3"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304800" algn="l" rtl="0">
              <a:lnSpc>
                <a:spcPct val="9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757575"/>
                </a:solidFill>
                <a:latin typeface="IBM Plex Mono"/>
                <a:ea typeface="IBM Plex Mono"/>
                <a:cs typeface="IBM Plex Mono"/>
                <a:sym typeface="IBM Plex Mono"/>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757575"/>
                </a:solidFill>
                <a:latin typeface="IBM Plex Mono"/>
                <a:ea typeface="IBM Plex Mono"/>
                <a:cs typeface="IBM Plex Mono"/>
                <a:sym typeface="IBM Plex Mono"/>
              </a:defRPr>
            </a:lvl1pPr>
            <a:lvl2pPr marL="0" marR="0" lvl="1" indent="0" algn="r" rtl="0">
              <a:spcBef>
                <a:spcPts val="0"/>
              </a:spcBef>
              <a:buNone/>
              <a:defRPr sz="1200" b="0" i="0" u="none" strike="noStrike" cap="none">
                <a:solidFill>
                  <a:srgbClr val="757575"/>
                </a:solidFill>
                <a:latin typeface="IBM Plex Mono"/>
                <a:ea typeface="IBM Plex Mono"/>
                <a:cs typeface="IBM Plex Mono"/>
                <a:sym typeface="IBM Plex Mono"/>
              </a:defRPr>
            </a:lvl2pPr>
            <a:lvl3pPr marL="0" marR="0" lvl="2" indent="0" algn="r" rtl="0">
              <a:spcBef>
                <a:spcPts val="0"/>
              </a:spcBef>
              <a:buNone/>
              <a:defRPr sz="1200" b="0" i="0" u="none" strike="noStrike" cap="none">
                <a:solidFill>
                  <a:srgbClr val="757575"/>
                </a:solidFill>
                <a:latin typeface="IBM Plex Mono"/>
                <a:ea typeface="IBM Plex Mono"/>
                <a:cs typeface="IBM Plex Mono"/>
                <a:sym typeface="IBM Plex Mono"/>
              </a:defRPr>
            </a:lvl3pPr>
            <a:lvl4pPr marL="0" marR="0" lvl="3" indent="0" algn="r" rtl="0">
              <a:spcBef>
                <a:spcPts val="0"/>
              </a:spcBef>
              <a:buNone/>
              <a:defRPr sz="1200" b="0" i="0" u="none" strike="noStrike" cap="none">
                <a:solidFill>
                  <a:srgbClr val="757575"/>
                </a:solidFill>
                <a:latin typeface="IBM Plex Mono"/>
                <a:ea typeface="IBM Plex Mono"/>
                <a:cs typeface="IBM Plex Mono"/>
                <a:sym typeface="IBM Plex Mono"/>
              </a:defRPr>
            </a:lvl4pPr>
            <a:lvl5pPr marL="0" marR="0" lvl="4" indent="0" algn="r" rtl="0">
              <a:spcBef>
                <a:spcPts val="0"/>
              </a:spcBef>
              <a:buNone/>
              <a:defRPr sz="1200" b="0" i="0" u="none" strike="noStrike" cap="none">
                <a:solidFill>
                  <a:srgbClr val="757575"/>
                </a:solidFill>
                <a:latin typeface="IBM Plex Mono"/>
                <a:ea typeface="IBM Plex Mono"/>
                <a:cs typeface="IBM Plex Mono"/>
                <a:sym typeface="IBM Plex Mono"/>
              </a:defRPr>
            </a:lvl5pPr>
            <a:lvl6pPr marL="0" marR="0" lvl="5" indent="0" algn="r" rtl="0">
              <a:spcBef>
                <a:spcPts val="0"/>
              </a:spcBef>
              <a:buNone/>
              <a:defRPr sz="1200" b="0" i="0" u="none" strike="noStrike" cap="none">
                <a:solidFill>
                  <a:srgbClr val="757575"/>
                </a:solidFill>
                <a:latin typeface="IBM Plex Mono"/>
                <a:ea typeface="IBM Plex Mono"/>
                <a:cs typeface="IBM Plex Mono"/>
                <a:sym typeface="IBM Plex Mono"/>
              </a:defRPr>
            </a:lvl6pPr>
            <a:lvl7pPr marL="0" marR="0" lvl="6" indent="0" algn="r" rtl="0">
              <a:spcBef>
                <a:spcPts val="0"/>
              </a:spcBef>
              <a:buNone/>
              <a:defRPr sz="1200" b="0" i="0" u="none" strike="noStrike" cap="none">
                <a:solidFill>
                  <a:srgbClr val="757575"/>
                </a:solidFill>
                <a:latin typeface="IBM Plex Mono"/>
                <a:ea typeface="IBM Plex Mono"/>
                <a:cs typeface="IBM Plex Mono"/>
                <a:sym typeface="IBM Plex Mono"/>
              </a:defRPr>
            </a:lvl7pPr>
            <a:lvl8pPr marL="0" marR="0" lvl="7" indent="0" algn="r" rtl="0">
              <a:spcBef>
                <a:spcPts val="0"/>
              </a:spcBef>
              <a:buNone/>
              <a:defRPr sz="1200" b="0" i="0" u="none" strike="noStrike" cap="none">
                <a:solidFill>
                  <a:srgbClr val="757575"/>
                </a:solidFill>
                <a:latin typeface="IBM Plex Mono"/>
                <a:ea typeface="IBM Plex Mono"/>
                <a:cs typeface="IBM Plex Mono"/>
                <a:sym typeface="IBM Plex Mono"/>
              </a:defRPr>
            </a:lvl8pPr>
            <a:lvl9pPr marL="0" marR="0" lvl="8" indent="0" algn="r" rtl="0">
              <a:spcBef>
                <a:spcPts val="0"/>
              </a:spcBef>
              <a:buNone/>
              <a:defRPr sz="1200" b="0" i="0" u="none" strike="noStrike" cap="none">
                <a:solidFill>
                  <a:srgbClr val="757575"/>
                </a:solidFill>
                <a:latin typeface="IBM Plex Mono"/>
                <a:ea typeface="IBM Plex Mono"/>
                <a:cs typeface="IBM Plex Mono"/>
                <a:sym typeface="IBM Plex Mono"/>
              </a:defRPr>
            </a:lvl9pPr>
          </a:lstStyle>
          <a:p>
            <a:pPr marL="0" lvl="0" indent="0" algn="r" rtl="0">
              <a:spcBef>
                <a:spcPts val="0"/>
              </a:spcBef>
              <a:spcAft>
                <a:spcPts val="0"/>
              </a:spcAft>
              <a:buNone/>
            </a:pPr>
            <a:fld id="{00000000-1234-1234-1234-123412341234}" type="slidenum">
              <a:rPr lang="en-AU"/>
              <a:t>‹#›</a:t>
            </a:fld>
            <a:endParaRPr/>
          </a:p>
        </p:txBody>
      </p:sp>
      <p:pic>
        <p:nvPicPr>
          <p:cNvPr id="15" name="Google Shape;15;p1"/>
          <p:cNvPicPr preferRelativeResize="0"/>
          <p:nvPr/>
        </p:nvPicPr>
        <p:blipFill rotWithShape="1">
          <a:blip r:embed="rId18">
            <a:alphaModFix/>
          </a:blip>
          <a:srcRect/>
          <a:stretch/>
        </p:blipFill>
        <p:spPr>
          <a:xfrm>
            <a:off x="-895908" y="2731625"/>
            <a:ext cx="454106" cy="3989850"/>
          </a:xfrm>
          <a:prstGeom prst="rect">
            <a:avLst/>
          </a:prstGeom>
          <a:noFill/>
          <a:ln>
            <a:noFill/>
          </a:ln>
        </p:spPr>
      </p:pic>
      <p:sp>
        <p:nvSpPr>
          <p:cNvPr id="16" name="Google Shape;16;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marR="0" lvl="0" algn="l" rtl="0">
              <a:lnSpc>
                <a:spcPct val="70000"/>
              </a:lnSpc>
              <a:spcBef>
                <a:spcPts val="0"/>
              </a:spcBef>
              <a:spcAft>
                <a:spcPts val="0"/>
              </a:spcAft>
              <a:buClr>
                <a:schemeClr val="dk1"/>
              </a:buClr>
              <a:buSzPts val="4400"/>
              <a:buFont typeface="Anton SC"/>
              <a:buNone/>
              <a:defRPr sz="4400" b="1" i="0" u="none" strike="noStrike" cap="none">
                <a:solidFill>
                  <a:schemeClr val="dk1"/>
                </a:solidFill>
                <a:latin typeface="Anton SC"/>
                <a:ea typeface="Anton SC"/>
                <a:cs typeface="Anton SC"/>
                <a:sym typeface="Anton SC"/>
              </a:defRPr>
            </a:lvl1pPr>
            <a:lvl2pPr lvl="1">
              <a:spcBef>
                <a:spcPts val="0"/>
              </a:spcBef>
              <a:spcAft>
                <a:spcPts val="0"/>
              </a:spcAft>
              <a:buSzPts val="1400"/>
              <a:buFont typeface="Anton SC"/>
              <a:buNone/>
              <a:defRPr sz="1800">
                <a:latin typeface="Anton SC"/>
                <a:ea typeface="Anton SC"/>
                <a:cs typeface="Anton SC"/>
                <a:sym typeface="Anton SC"/>
              </a:defRPr>
            </a:lvl2pPr>
            <a:lvl3pPr lvl="2">
              <a:spcBef>
                <a:spcPts val="0"/>
              </a:spcBef>
              <a:spcAft>
                <a:spcPts val="0"/>
              </a:spcAft>
              <a:buSzPts val="1400"/>
              <a:buFont typeface="Anton SC"/>
              <a:buNone/>
              <a:defRPr sz="1800">
                <a:latin typeface="Anton SC"/>
                <a:ea typeface="Anton SC"/>
                <a:cs typeface="Anton SC"/>
                <a:sym typeface="Anton SC"/>
              </a:defRPr>
            </a:lvl3pPr>
            <a:lvl4pPr lvl="3">
              <a:spcBef>
                <a:spcPts val="0"/>
              </a:spcBef>
              <a:spcAft>
                <a:spcPts val="0"/>
              </a:spcAft>
              <a:buSzPts val="1400"/>
              <a:buFont typeface="Anton SC"/>
              <a:buNone/>
              <a:defRPr sz="1800">
                <a:latin typeface="Anton SC"/>
                <a:ea typeface="Anton SC"/>
                <a:cs typeface="Anton SC"/>
                <a:sym typeface="Anton SC"/>
              </a:defRPr>
            </a:lvl4pPr>
            <a:lvl5pPr lvl="4">
              <a:spcBef>
                <a:spcPts val="0"/>
              </a:spcBef>
              <a:spcAft>
                <a:spcPts val="0"/>
              </a:spcAft>
              <a:buSzPts val="1400"/>
              <a:buFont typeface="Anton SC"/>
              <a:buNone/>
              <a:defRPr sz="1800">
                <a:latin typeface="Anton SC"/>
                <a:ea typeface="Anton SC"/>
                <a:cs typeface="Anton SC"/>
                <a:sym typeface="Anton SC"/>
              </a:defRPr>
            </a:lvl5pPr>
            <a:lvl6pPr lvl="5">
              <a:spcBef>
                <a:spcPts val="0"/>
              </a:spcBef>
              <a:spcAft>
                <a:spcPts val="0"/>
              </a:spcAft>
              <a:buSzPts val="1400"/>
              <a:buFont typeface="Anton SC"/>
              <a:buNone/>
              <a:defRPr sz="1800">
                <a:latin typeface="Anton SC"/>
                <a:ea typeface="Anton SC"/>
                <a:cs typeface="Anton SC"/>
                <a:sym typeface="Anton SC"/>
              </a:defRPr>
            </a:lvl6pPr>
            <a:lvl7pPr lvl="6">
              <a:spcBef>
                <a:spcPts val="0"/>
              </a:spcBef>
              <a:spcAft>
                <a:spcPts val="0"/>
              </a:spcAft>
              <a:buSzPts val="1400"/>
              <a:buFont typeface="Anton SC"/>
              <a:buNone/>
              <a:defRPr sz="1800">
                <a:latin typeface="Anton SC"/>
                <a:ea typeface="Anton SC"/>
                <a:cs typeface="Anton SC"/>
                <a:sym typeface="Anton SC"/>
              </a:defRPr>
            </a:lvl7pPr>
            <a:lvl8pPr lvl="7">
              <a:spcBef>
                <a:spcPts val="0"/>
              </a:spcBef>
              <a:spcAft>
                <a:spcPts val="0"/>
              </a:spcAft>
              <a:buSzPts val="1400"/>
              <a:buFont typeface="Anton SC"/>
              <a:buNone/>
              <a:defRPr sz="1800">
                <a:latin typeface="Anton SC"/>
                <a:ea typeface="Anton SC"/>
                <a:cs typeface="Anton SC"/>
                <a:sym typeface="Anton SC"/>
              </a:defRPr>
            </a:lvl8pPr>
            <a:lvl9pPr lvl="8">
              <a:spcBef>
                <a:spcPts val="0"/>
              </a:spcBef>
              <a:spcAft>
                <a:spcPts val="0"/>
              </a:spcAft>
              <a:buSzPts val="1400"/>
              <a:buFont typeface="Anton SC"/>
              <a:buNone/>
              <a:defRPr sz="1800">
                <a:latin typeface="Anton SC"/>
                <a:ea typeface="Anton SC"/>
                <a:cs typeface="Anton SC"/>
                <a:sym typeface="Anton SC"/>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hyperlink" Target="https://howatsonco-my.sharepoint.com/:f:/g/personal/chris_howatson_howatsonco_com_au/Ej3iU9hYUfdAgUUM6rHWfOQBEC92_BLDHVgr-PsZ8IRDDw?e=wdAWCh"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30"/>
        <p:cNvGrpSpPr/>
        <p:nvPr/>
      </p:nvGrpSpPr>
      <p:grpSpPr>
        <a:xfrm>
          <a:off x="0" y="0"/>
          <a:ext cx="0" cy="0"/>
          <a:chOff x="0" y="0"/>
          <a:chExt cx="0" cy="0"/>
        </a:xfrm>
      </p:grpSpPr>
      <p:pic>
        <p:nvPicPr>
          <p:cNvPr id="131" name="Google Shape;131;p34"/>
          <p:cNvPicPr preferRelativeResize="0"/>
          <p:nvPr/>
        </p:nvPicPr>
        <p:blipFill rotWithShape="1">
          <a:blip r:embed="rId3">
            <a:alphaModFix/>
          </a:blip>
          <a:srcRect/>
          <a:stretch/>
        </p:blipFill>
        <p:spPr>
          <a:xfrm>
            <a:off x="172349" y="187569"/>
            <a:ext cx="11846977" cy="6412523"/>
          </a:xfrm>
          <a:prstGeom prst="rect">
            <a:avLst/>
          </a:prstGeom>
          <a:noFill/>
          <a:ln>
            <a:noFill/>
          </a:ln>
        </p:spPr>
      </p:pic>
      <p:sp>
        <p:nvSpPr>
          <p:cNvPr id="132" name="Google Shape;132;p34"/>
          <p:cNvSpPr txBox="1"/>
          <p:nvPr/>
        </p:nvSpPr>
        <p:spPr>
          <a:xfrm>
            <a:off x="173774" y="2465400"/>
            <a:ext cx="30384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AU" sz="2800" b="1" i="0" u="none" strike="noStrike" cap="none">
                <a:solidFill>
                  <a:schemeClr val="lt1"/>
                </a:solidFill>
                <a:latin typeface="Anton SC"/>
                <a:ea typeface="Anton SC"/>
                <a:cs typeface="Anton SC"/>
                <a:sym typeface="Anton SC"/>
              </a:rPr>
              <a:t>+ CLIENT NAME</a:t>
            </a:r>
            <a:endParaRPr>
              <a:latin typeface="Anton SC"/>
              <a:ea typeface="Anton SC"/>
              <a:cs typeface="Anton SC"/>
              <a:sym typeface="Anton SC"/>
            </a:endParaRPr>
          </a:p>
        </p:txBody>
      </p:sp>
      <p:sp>
        <p:nvSpPr>
          <p:cNvPr id="133" name="Google Shape;133;p34"/>
          <p:cNvSpPr txBox="1"/>
          <p:nvPr/>
        </p:nvSpPr>
        <p:spPr>
          <a:xfrm>
            <a:off x="9012529" y="2543658"/>
            <a:ext cx="3038400" cy="781800"/>
          </a:xfrm>
          <a:prstGeom prst="rect">
            <a:avLst/>
          </a:prstGeom>
          <a:noFill/>
          <a:ln>
            <a:noFill/>
          </a:ln>
        </p:spPr>
        <p:txBody>
          <a:bodyPr spcFirstLastPara="1" wrap="square" lIns="91425" tIns="45700" rIns="91425" bIns="45700" anchor="t" anchorCtr="0">
            <a:spAutoFit/>
          </a:bodyPr>
          <a:lstStyle/>
          <a:p>
            <a:pPr marL="0" marR="0" lvl="0" indent="0" algn="r" rtl="0">
              <a:lnSpc>
                <a:spcPct val="80000"/>
              </a:lnSpc>
              <a:spcBef>
                <a:spcPts val="0"/>
              </a:spcBef>
              <a:spcAft>
                <a:spcPts val="0"/>
              </a:spcAft>
              <a:buNone/>
            </a:pPr>
            <a:r>
              <a:rPr lang="en-AU" sz="2800" b="1" dirty="0">
                <a:solidFill>
                  <a:schemeClr val="lt1"/>
                </a:solidFill>
                <a:latin typeface="Anton SC"/>
                <a:ea typeface="Anton SC"/>
                <a:cs typeface="Anton SC"/>
                <a:sym typeface="Anton SC"/>
              </a:rPr>
              <a:t>PRESENTATION</a:t>
            </a:r>
            <a:br>
              <a:rPr lang="en-AU" sz="2800" b="1" dirty="0">
                <a:solidFill>
                  <a:schemeClr val="lt1"/>
                </a:solidFill>
                <a:latin typeface="Anton SC"/>
                <a:ea typeface="Anton SC"/>
                <a:cs typeface="Anton SC"/>
                <a:sym typeface="Anton SC"/>
              </a:rPr>
            </a:br>
            <a:r>
              <a:rPr lang="en-AU" sz="2800" b="1" dirty="0">
                <a:solidFill>
                  <a:schemeClr val="lt1"/>
                </a:solidFill>
                <a:latin typeface="Anton SC"/>
                <a:ea typeface="Anton SC"/>
                <a:cs typeface="Anton SC"/>
                <a:sym typeface="Anton SC"/>
              </a:rPr>
              <a:t>NAME</a:t>
            </a:r>
            <a:endParaRPr dirty="0">
              <a:latin typeface="Anton SC"/>
              <a:ea typeface="Anton SC"/>
              <a:cs typeface="Anton SC"/>
              <a:sym typeface="Anton S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sp>
        <p:nvSpPr>
          <p:cNvPr id="558" name="Google Shape;558;p58"/>
          <p:cNvSpPr txBox="1">
            <a:spLocks noGrp="1"/>
          </p:cNvSpPr>
          <p:nvPr>
            <p:ph type="title"/>
          </p:nvPr>
        </p:nvSpPr>
        <p:spPr>
          <a:xfrm>
            <a:off x="540008" y="530193"/>
            <a:ext cx="5510100" cy="695100"/>
          </a:xfrm>
          <a:prstGeom prst="rect">
            <a:avLst/>
          </a:prstGeom>
          <a:noFill/>
          <a:ln>
            <a:noFill/>
          </a:ln>
        </p:spPr>
        <p:txBody>
          <a:bodyPr spcFirstLastPara="1" wrap="square" lIns="0" tIns="72000" rIns="0" bIns="0" anchor="ctr" anchorCtr="0">
            <a:noAutofit/>
          </a:bodyPr>
          <a:lstStyle/>
          <a:p>
            <a:pPr marL="0" lvl="0" indent="0" algn="l" rtl="0">
              <a:lnSpc>
                <a:spcPct val="80000"/>
              </a:lnSpc>
              <a:spcBef>
                <a:spcPts val="0"/>
              </a:spcBef>
              <a:spcAft>
                <a:spcPts val="0"/>
              </a:spcAft>
              <a:buClr>
                <a:schemeClr val="dk1"/>
              </a:buClr>
              <a:buSzPts val="4800"/>
              <a:buFont typeface="Arial"/>
              <a:buNone/>
            </a:pPr>
            <a:r>
              <a:rPr lang="en-AU" sz="4800"/>
              <a:t>PHOTOS WITH CAPTIONS</a:t>
            </a:r>
            <a:endParaRPr/>
          </a:p>
        </p:txBody>
      </p:sp>
      <p:grpSp>
        <p:nvGrpSpPr>
          <p:cNvPr id="559" name="Google Shape;559;p58"/>
          <p:cNvGrpSpPr/>
          <p:nvPr/>
        </p:nvGrpSpPr>
        <p:grpSpPr>
          <a:xfrm>
            <a:off x="5125298" y="2703163"/>
            <a:ext cx="2024429" cy="3837658"/>
            <a:chOff x="5205498" y="2562588"/>
            <a:chExt cx="2024429" cy="3837658"/>
          </a:xfrm>
        </p:grpSpPr>
        <p:sp>
          <p:nvSpPr>
            <p:cNvPr id="560" name="Google Shape;560;p58"/>
            <p:cNvSpPr txBox="1"/>
            <p:nvPr/>
          </p:nvSpPr>
          <p:spPr>
            <a:xfrm>
              <a:off x="5205498" y="5402631"/>
              <a:ext cx="2024429" cy="997615"/>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a:t>
              </a:r>
              <a:endParaRPr sz="1100">
                <a:solidFill>
                  <a:schemeClr val="dk1"/>
                </a:solidFill>
                <a:latin typeface="Manrope Light"/>
                <a:ea typeface="Manrope Light"/>
                <a:cs typeface="Manrope Light"/>
                <a:sym typeface="Manrope Light"/>
              </a:endParaRPr>
            </a:p>
          </p:txBody>
        </p:sp>
        <p:pic>
          <p:nvPicPr>
            <p:cNvPr id="561" name="Google Shape;561;p58" descr="A large ferris wheel sitting next to a tall building"/>
            <p:cNvPicPr preferRelativeResize="0"/>
            <p:nvPr/>
          </p:nvPicPr>
          <p:blipFill rotWithShape="1">
            <a:blip r:embed="rId3">
              <a:alphaModFix/>
            </a:blip>
            <a:srcRect l="7046" t="46894" r="17395" b="2956"/>
            <a:stretch/>
          </p:blipFill>
          <p:spPr>
            <a:xfrm>
              <a:off x="5205498" y="2562588"/>
              <a:ext cx="2024429" cy="2015490"/>
            </a:xfrm>
            <a:prstGeom prst="rect">
              <a:avLst/>
            </a:prstGeom>
            <a:noFill/>
            <a:ln>
              <a:noFill/>
            </a:ln>
          </p:spPr>
        </p:pic>
        <p:sp>
          <p:nvSpPr>
            <p:cNvPr id="562" name="Google Shape;562;p58"/>
            <p:cNvSpPr txBox="1"/>
            <p:nvPr/>
          </p:nvSpPr>
          <p:spPr>
            <a:xfrm>
              <a:off x="5205498" y="4694567"/>
              <a:ext cx="2024429" cy="997615"/>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200">
                  <a:solidFill>
                    <a:schemeClr val="dk1"/>
                  </a:solidFill>
                  <a:latin typeface="Manrope Light"/>
                  <a:ea typeface="Manrope Light"/>
                  <a:cs typeface="Manrope Light"/>
                  <a:sym typeface="Manrope Light"/>
                </a:rPr>
                <a:t>Heading 1</a:t>
              </a:r>
              <a:endParaRPr/>
            </a:p>
            <a:p>
              <a:pPr marL="0" marR="0" lvl="0" indent="0" algn="l" rtl="0">
                <a:spcBef>
                  <a:spcPts val="0"/>
                </a:spcBef>
                <a:spcAft>
                  <a:spcPts val="0"/>
                </a:spcAft>
                <a:buNone/>
              </a:pPr>
              <a:r>
                <a:rPr lang="en-AU" sz="1050">
                  <a:solidFill>
                    <a:schemeClr val="dk1"/>
                  </a:solidFill>
                  <a:latin typeface="Manrope Light"/>
                  <a:ea typeface="Manrope Light"/>
                  <a:cs typeface="Manrope Light"/>
                  <a:sym typeface="Manrope Light"/>
                </a:rPr>
                <a:t>Subheading</a:t>
              </a:r>
              <a:endParaRPr sz="1050">
                <a:solidFill>
                  <a:schemeClr val="dk1"/>
                </a:solidFill>
                <a:latin typeface="Manrope Light"/>
                <a:ea typeface="Manrope Light"/>
                <a:cs typeface="Manrope Light"/>
                <a:sym typeface="Manrope Light"/>
              </a:endParaRPr>
            </a:p>
          </p:txBody>
        </p:sp>
      </p:grpSp>
      <p:grpSp>
        <p:nvGrpSpPr>
          <p:cNvPr id="563" name="Google Shape;563;p58"/>
          <p:cNvGrpSpPr/>
          <p:nvPr/>
        </p:nvGrpSpPr>
        <p:grpSpPr>
          <a:xfrm>
            <a:off x="540005" y="2703163"/>
            <a:ext cx="2024429" cy="3837658"/>
            <a:chOff x="5205498" y="2562588"/>
            <a:chExt cx="2024429" cy="3837658"/>
          </a:xfrm>
        </p:grpSpPr>
        <p:sp>
          <p:nvSpPr>
            <p:cNvPr id="564" name="Google Shape;564;p58"/>
            <p:cNvSpPr txBox="1"/>
            <p:nvPr/>
          </p:nvSpPr>
          <p:spPr>
            <a:xfrm>
              <a:off x="5205498" y="5402631"/>
              <a:ext cx="2024429" cy="997615"/>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a:t>
              </a:r>
              <a:endParaRPr sz="1100">
                <a:solidFill>
                  <a:schemeClr val="dk1"/>
                </a:solidFill>
                <a:latin typeface="Manrope Light"/>
                <a:ea typeface="Manrope Light"/>
                <a:cs typeface="Manrope Light"/>
                <a:sym typeface="Manrope Light"/>
              </a:endParaRPr>
            </a:p>
          </p:txBody>
        </p:sp>
        <p:pic>
          <p:nvPicPr>
            <p:cNvPr id="565" name="Google Shape;565;p58" descr="A large ferris wheel sitting next to a tall building"/>
            <p:cNvPicPr preferRelativeResize="0"/>
            <p:nvPr/>
          </p:nvPicPr>
          <p:blipFill rotWithShape="1">
            <a:blip r:embed="rId3">
              <a:alphaModFix/>
            </a:blip>
            <a:srcRect l="7046" t="46894" r="17395" b="2956"/>
            <a:stretch/>
          </p:blipFill>
          <p:spPr>
            <a:xfrm>
              <a:off x="5205498" y="2562588"/>
              <a:ext cx="2024429" cy="2015490"/>
            </a:xfrm>
            <a:prstGeom prst="rect">
              <a:avLst/>
            </a:prstGeom>
            <a:noFill/>
            <a:ln>
              <a:noFill/>
            </a:ln>
          </p:spPr>
        </p:pic>
        <p:sp>
          <p:nvSpPr>
            <p:cNvPr id="566" name="Google Shape;566;p58"/>
            <p:cNvSpPr txBox="1"/>
            <p:nvPr/>
          </p:nvSpPr>
          <p:spPr>
            <a:xfrm>
              <a:off x="5205498" y="4694567"/>
              <a:ext cx="2024429" cy="997615"/>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200">
                  <a:solidFill>
                    <a:schemeClr val="dk1"/>
                  </a:solidFill>
                  <a:latin typeface="Manrope Light"/>
                  <a:ea typeface="Manrope Light"/>
                  <a:cs typeface="Manrope Light"/>
                  <a:sym typeface="Manrope Light"/>
                </a:rPr>
                <a:t>Heading 1</a:t>
              </a:r>
              <a:endParaRPr/>
            </a:p>
            <a:p>
              <a:pPr marL="0" marR="0" lvl="0" indent="0" algn="l" rtl="0">
                <a:spcBef>
                  <a:spcPts val="0"/>
                </a:spcBef>
                <a:spcAft>
                  <a:spcPts val="0"/>
                </a:spcAft>
                <a:buNone/>
              </a:pPr>
              <a:r>
                <a:rPr lang="en-AU" sz="1050">
                  <a:solidFill>
                    <a:schemeClr val="dk1"/>
                  </a:solidFill>
                  <a:latin typeface="Manrope Light"/>
                  <a:ea typeface="Manrope Light"/>
                  <a:cs typeface="Manrope Light"/>
                  <a:sym typeface="Manrope Light"/>
                </a:rPr>
                <a:t>Subheading</a:t>
              </a:r>
              <a:endParaRPr sz="1050">
                <a:solidFill>
                  <a:schemeClr val="dk1"/>
                </a:solidFill>
                <a:latin typeface="Manrope Light"/>
                <a:ea typeface="Manrope Light"/>
                <a:cs typeface="Manrope Light"/>
                <a:sym typeface="Manrope Light"/>
              </a:endParaRPr>
            </a:p>
          </p:txBody>
        </p:sp>
      </p:grpSp>
      <p:grpSp>
        <p:nvGrpSpPr>
          <p:cNvPr id="567" name="Google Shape;567;p58"/>
          <p:cNvGrpSpPr/>
          <p:nvPr/>
        </p:nvGrpSpPr>
        <p:grpSpPr>
          <a:xfrm>
            <a:off x="2832651" y="2716257"/>
            <a:ext cx="2024429" cy="3837658"/>
            <a:chOff x="5205498" y="2562588"/>
            <a:chExt cx="2024429" cy="3837658"/>
          </a:xfrm>
        </p:grpSpPr>
        <p:sp>
          <p:nvSpPr>
            <p:cNvPr id="568" name="Google Shape;568;p58"/>
            <p:cNvSpPr txBox="1"/>
            <p:nvPr/>
          </p:nvSpPr>
          <p:spPr>
            <a:xfrm>
              <a:off x="5205498" y="5402631"/>
              <a:ext cx="2024429" cy="997615"/>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a:t>
              </a:r>
              <a:endParaRPr sz="1100">
                <a:solidFill>
                  <a:schemeClr val="dk1"/>
                </a:solidFill>
                <a:latin typeface="Manrope Light"/>
                <a:ea typeface="Manrope Light"/>
                <a:cs typeface="Manrope Light"/>
                <a:sym typeface="Manrope Light"/>
              </a:endParaRPr>
            </a:p>
          </p:txBody>
        </p:sp>
        <p:pic>
          <p:nvPicPr>
            <p:cNvPr id="569" name="Google Shape;569;p58" descr="A large ferris wheel sitting next to a tall building"/>
            <p:cNvPicPr preferRelativeResize="0"/>
            <p:nvPr/>
          </p:nvPicPr>
          <p:blipFill rotWithShape="1">
            <a:blip r:embed="rId3">
              <a:alphaModFix/>
            </a:blip>
            <a:srcRect l="7046" t="46894" r="17395" b="2956"/>
            <a:stretch/>
          </p:blipFill>
          <p:spPr>
            <a:xfrm>
              <a:off x="5205498" y="2562588"/>
              <a:ext cx="2024429" cy="2015490"/>
            </a:xfrm>
            <a:prstGeom prst="rect">
              <a:avLst/>
            </a:prstGeom>
            <a:noFill/>
            <a:ln>
              <a:noFill/>
            </a:ln>
          </p:spPr>
        </p:pic>
        <p:sp>
          <p:nvSpPr>
            <p:cNvPr id="570" name="Google Shape;570;p58"/>
            <p:cNvSpPr txBox="1"/>
            <p:nvPr/>
          </p:nvSpPr>
          <p:spPr>
            <a:xfrm>
              <a:off x="5205498" y="4694567"/>
              <a:ext cx="2024429" cy="997615"/>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200">
                  <a:solidFill>
                    <a:schemeClr val="dk1"/>
                  </a:solidFill>
                  <a:latin typeface="Manrope Light"/>
                  <a:ea typeface="Manrope Light"/>
                  <a:cs typeface="Manrope Light"/>
                  <a:sym typeface="Manrope Light"/>
                </a:rPr>
                <a:t>Heading 1</a:t>
              </a:r>
              <a:endParaRPr/>
            </a:p>
            <a:p>
              <a:pPr marL="0" marR="0" lvl="0" indent="0" algn="l" rtl="0">
                <a:spcBef>
                  <a:spcPts val="0"/>
                </a:spcBef>
                <a:spcAft>
                  <a:spcPts val="0"/>
                </a:spcAft>
                <a:buNone/>
              </a:pPr>
              <a:r>
                <a:rPr lang="en-AU" sz="1050">
                  <a:solidFill>
                    <a:schemeClr val="dk1"/>
                  </a:solidFill>
                  <a:latin typeface="Manrope Light"/>
                  <a:ea typeface="Manrope Light"/>
                  <a:cs typeface="Manrope Light"/>
                  <a:sym typeface="Manrope Light"/>
                </a:rPr>
                <a:t>Subheading</a:t>
              </a:r>
              <a:endParaRPr sz="1050">
                <a:solidFill>
                  <a:schemeClr val="dk1"/>
                </a:solidFill>
                <a:latin typeface="Manrope Light"/>
                <a:ea typeface="Manrope Light"/>
                <a:cs typeface="Manrope Light"/>
                <a:sym typeface="Manrope Light"/>
              </a:endParaRPr>
            </a:p>
          </p:txBody>
        </p:sp>
      </p:grpSp>
      <p:grpSp>
        <p:nvGrpSpPr>
          <p:cNvPr id="571" name="Google Shape;571;p58"/>
          <p:cNvGrpSpPr/>
          <p:nvPr/>
        </p:nvGrpSpPr>
        <p:grpSpPr>
          <a:xfrm>
            <a:off x="7417944" y="2703163"/>
            <a:ext cx="2024429" cy="3837658"/>
            <a:chOff x="5205498" y="2562588"/>
            <a:chExt cx="2024429" cy="3837658"/>
          </a:xfrm>
        </p:grpSpPr>
        <p:sp>
          <p:nvSpPr>
            <p:cNvPr id="572" name="Google Shape;572;p58"/>
            <p:cNvSpPr txBox="1"/>
            <p:nvPr/>
          </p:nvSpPr>
          <p:spPr>
            <a:xfrm>
              <a:off x="5205498" y="5402631"/>
              <a:ext cx="2024429" cy="997615"/>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a:t>
              </a:r>
              <a:endParaRPr sz="1100">
                <a:solidFill>
                  <a:schemeClr val="dk1"/>
                </a:solidFill>
                <a:latin typeface="Manrope Light"/>
                <a:ea typeface="Manrope Light"/>
                <a:cs typeface="Manrope Light"/>
                <a:sym typeface="Manrope Light"/>
              </a:endParaRPr>
            </a:p>
          </p:txBody>
        </p:sp>
        <p:pic>
          <p:nvPicPr>
            <p:cNvPr id="573" name="Google Shape;573;p58" descr="A large ferris wheel sitting next to a tall building"/>
            <p:cNvPicPr preferRelativeResize="0"/>
            <p:nvPr/>
          </p:nvPicPr>
          <p:blipFill rotWithShape="1">
            <a:blip r:embed="rId3">
              <a:alphaModFix/>
            </a:blip>
            <a:srcRect l="7046" t="46894" r="17395" b="2956"/>
            <a:stretch/>
          </p:blipFill>
          <p:spPr>
            <a:xfrm>
              <a:off x="5205498" y="2562588"/>
              <a:ext cx="2024429" cy="2015490"/>
            </a:xfrm>
            <a:prstGeom prst="rect">
              <a:avLst/>
            </a:prstGeom>
            <a:noFill/>
            <a:ln>
              <a:noFill/>
            </a:ln>
          </p:spPr>
        </p:pic>
        <p:sp>
          <p:nvSpPr>
            <p:cNvPr id="574" name="Google Shape;574;p58"/>
            <p:cNvSpPr txBox="1"/>
            <p:nvPr/>
          </p:nvSpPr>
          <p:spPr>
            <a:xfrm>
              <a:off x="5205498" y="4694567"/>
              <a:ext cx="2024429" cy="997615"/>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200">
                  <a:solidFill>
                    <a:schemeClr val="dk1"/>
                  </a:solidFill>
                  <a:latin typeface="Manrope Light"/>
                  <a:ea typeface="Manrope Light"/>
                  <a:cs typeface="Manrope Light"/>
                  <a:sym typeface="Manrope Light"/>
                </a:rPr>
                <a:t>Heading 1</a:t>
              </a:r>
              <a:endParaRPr/>
            </a:p>
            <a:p>
              <a:pPr marL="0" marR="0" lvl="0" indent="0" algn="l" rtl="0">
                <a:spcBef>
                  <a:spcPts val="0"/>
                </a:spcBef>
                <a:spcAft>
                  <a:spcPts val="0"/>
                </a:spcAft>
                <a:buNone/>
              </a:pPr>
              <a:r>
                <a:rPr lang="en-AU" sz="1050">
                  <a:solidFill>
                    <a:schemeClr val="dk1"/>
                  </a:solidFill>
                  <a:latin typeface="Manrope Light"/>
                  <a:ea typeface="Manrope Light"/>
                  <a:cs typeface="Manrope Light"/>
                  <a:sym typeface="Manrope Light"/>
                </a:rPr>
                <a:t>Subheading</a:t>
              </a:r>
              <a:endParaRPr sz="1050">
                <a:solidFill>
                  <a:schemeClr val="dk1"/>
                </a:solidFill>
                <a:latin typeface="Manrope Light"/>
                <a:ea typeface="Manrope Light"/>
                <a:cs typeface="Manrope Light"/>
                <a:sym typeface="Manrope Light"/>
              </a:endParaRPr>
            </a:p>
          </p:txBody>
        </p:sp>
      </p:grpSp>
      <p:grpSp>
        <p:nvGrpSpPr>
          <p:cNvPr id="575" name="Google Shape;575;p58"/>
          <p:cNvGrpSpPr/>
          <p:nvPr/>
        </p:nvGrpSpPr>
        <p:grpSpPr>
          <a:xfrm>
            <a:off x="9710590" y="2716257"/>
            <a:ext cx="2024429" cy="3837658"/>
            <a:chOff x="5205498" y="2562588"/>
            <a:chExt cx="2024429" cy="3837658"/>
          </a:xfrm>
        </p:grpSpPr>
        <p:sp>
          <p:nvSpPr>
            <p:cNvPr id="576" name="Google Shape;576;p58"/>
            <p:cNvSpPr txBox="1"/>
            <p:nvPr/>
          </p:nvSpPr>
          <p:spPr>
            <a:xfrm>
              <a:off x="5205498" y="5402631"/>
              <a:ext cx="2024429" cy="997615"/>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a:t>
              </a:r>
              <a:endParaRPr sz="1100">
                <a:solidFill>
                  <a:schemeClr val="dk1"/>
                </a:solidFill>
                <a:latin typeface="Manrope Light"/>
                <a:ea typeface="Manrope Light"/>
                <a:cs typeface="Manrope Light"/>
                <a:sym typeface="Manrope Light"/>
              </a:endParaRPr>
            </a:p>
          </p:txBody>
        </p:sp>
        <p:pic>
          <p:nvPicPr>
            <p:cNvPr id="577" name="Google Shape;577;p58" descr="A large ferris wheel sitting next to a tall building"/>
            <p:cNvPicPr preferRelativeResize="0"/>
            <p:nvPr/>
          </p:nvPicPr>
          <p:blipFill rotWithShape="1">
            <a:blip r:embed="rId3">
              <a:alphaModFix/>
            </a:blip>
            <a:srcRect l="7046" t="46894" r="17395" b="2956"/>
            <a:stretch/>
          </p:blipFill>
          <p:spPr>
            <a:xfrm>
              <a:off x="5205498" y="2562588"/>
              <a:ext cx="2024429" cy="2015490"/>
            </a:xfrm>
            <a:prstGeom prst="rect">
              <a:avLst/>
            </a:prstGeom>
            <a:noFill/>
            <a:ln>
              <a:noFill/>
            </a:ln>
          </p:spPr>
        </p:pic>
        <p:sp>
          <p:nvSpPr>
            <p:cNvPr id="578" name="Google Shape;578;p58"/>
            <p:cNvSpPr txBox="1"/>
            <p:nvPr/>
          </p:nvSpPr>
          <p:spPr>
            <a:xfrm>
              <a:off x="5205508" y="4694563"/>
              <a:ext cx="2024400" cy="3786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200">
                  <a:solidFill>
                    <a:schemeClr val="dk1"/>
                  </a:solidFill>
                  <a:latin typeface="Manrope Light"/>
                  <a:ea typeface="Manrope Light"/>
                  <a:cs typeface="Manrope Light"/>
                  <a:sym typeface="Manrope Light"/>
                </a:rPr>
                <a:t>Heading 1</a:t>
              </a:r>
              <a:endParaRPr/>
            </a:p>
            <a:p>
              <a:pPr marL="0" marR="0" lvl="0" indent="0" algn="l" rtl="0">
                <a:spcBef>
                  <a:spcPts val="0"/>
                </a:spcBef>
                <a:spcAft>
                  <a:spcPts val="0"/>
                </a:spcAft>
                <a:buNone/>
              </a:pPr>
              <a:r>
                <a:rPr lang="en-AU" sz="1050">
                  <a:solidFill>
                    <a:schemeClr val="dk1"/>
                  </a:solidFill>
                  <a:latin typeface="Manrope Light"/>
                  <a:ea typeface="Manrope Light"/>
                  <a:cs typeface="Manrope Light"/>
                  <a:sym typeface="Manrope Light"/>
                </a:rPr>
                <a:t>Subheading</a:t>
              </a:r>
              <a:endParaRPr sz="1050">
                <a:solidFill>
                  <a:schemeClr val="dk1"/>
                </a:solidFill>
                <a:latin typeface="Manrope Light"/>
                <a:ea typeface="Manrope Light"/>
                <a:cs typeface="Manrope Light"/>
                <a:sym typeface="Manrope Light"/>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82"/>
        <p:cNvGrpSpPr/>
        <p:nvPr/>
      </p:nvGrpSpPr>
      <p:grpSpPr>
        <a:xfrm>
          <a:off x="0" y="0"/>
          <a:ext cx="0" cy="0"/>
          <a:chOff x="0" y="0"/>
          <a:chExt cx="0" cy="0"/>
        </a:xfrm>
      </p:grpSpPr>
      <p:grpSp>
        <p:nvGrpSpPr>
          <p:cNvPr id="583" name="Google Shape;583;p59"/>
          <p:cNvGrpSpPr/>
          <p:nvPr/>
        </p:nvGrpSpPr>
        <p:grpSpPr>
          <a:xfrm>
            <a:off x="537084" y="3429000"/>
            <a:ext cx="3459477" cy="2866351"/>
            <a:chOff x="564837" y="3653952"/>
            <a:chExt cx="3367543" cy="2866351"/>
          </a:xfrm>
        </p:grpSpPr>
        <p:sp>
          <p:nvSpPr>
            <p:cNvPr id="584" name="Google Shape;584;p59"/>
            <p:cNvSpPr/>
            <p:nvPr/>
          </p:nvSpPr>
          <p:spPr>
            <a:xfrm>
              <a:off x="564837" y="3653952"/>
              <a:ext cx="1778572" cy="386775"/>
            </a:xfrm>
            <a:prstGeom prst="roundRect">
              <a:avLst>
                <a:gd name="adj" fmla="val 50000"/>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AU" sz="1100">
                  <a:solidFill>
                    <a:schemeClr val="dk1"/>
                  </a:solidFill>
                  <a:latin typeface="Manrope Light"/>
                  <a:ea typeface="Manrope Light"/>
                  <a:cs typeface="Manrope Light"/>
                  <a:sym typeface="Manrope Light"/>
                </a:rPr>
                <a:t>Good old bubbles</a:t>
              </a:r>
              <a:endParaRPr/>
            </a:p>
          </p:txBody>
        </p:sp>
        <p:sp>
          <p:nvSpPr>
            <p:cNvPr id="585" name="Google Shape;585;p59"/>
            <p:cNvSpPr txBox="1"/>
            <p:nvPr/>
          </p:nvSpPr>
          <p:spPr>
            <a:xfrm>
              <a:off x="589480" y="4964803"/>
              <a:ext cx="3342900" cy="15555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ipsum dolor</a:t>
              </a:r>
              <a:endParaRPr sz="1100">
                <a:solidFill>
                  <a:schemeClr val="dk1"/>
                </a:solidFill>
                <a:latin typeface="Manrope Light"/>
                <a:ea typeface="Manrope Light"/>
                <a:cs typeface="Manrope Light"/>
                <a:sym typeface="Manrope Light"/>
              </a:endParaRPr>
            </a:p>
          </p:txBody>
        </p:sp>
        <p:sp>
          <p:nvSpPr>
            <p:cNvPr id="586" name="Google Shape;586;p59"/>
            <p:cNvSpPr/>
            <p:nvPr/>
          </p:nvSpPr>
          <p:spPr>
            <a:xfrm>
              <a:off x="589475" y="4115988"/>
              <a:ext cx="1778574" cy="386775"/>
            </a:xfrm>
            <a:prstGeom prst="roundRect">
              <a:avLst>
                <a:gd name="adj" fmla="val 50000"/>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AU" sz="1100">
                  <a:solidFill>
                    <a:schemeClr val="dk1"/>
                  </a:solidFill>
                  <a:latin typeface="Manrope Light"/>
                  <a:ea typeface="Manrope Light"/>
                  <a:cs typeface="Manrope Light"/>
                  <a:sym typeface="Manrope Light"/>
                </a:rPr>
                <a:t>Maybe you need 2</a:t>
              </a:r>
              <a:endParaRPr/>
            </a:p>
          </p:txBody>
        </p:sp>
      </p:grpSp>
      <p:grpSp>
        <p:nvGrpSpPr>
          <p:cNvPr id="587" name="Google Shape;587;p59"/>
          <p:cNvGrpSpPr/>
          <p:nvPr/>
        </p:nvGrpSpPr>
        <p:grpSpPr>
          <a:xfrm>
            <a:off x="4365403" y="3429000"/>
            <a:ext cx="3459627" cy="2866351"/>
            <a:chOff x="564837" y="3653952"/>
            <a:chExt cx="3367548" cy="2866351"/>
          </a:xfrm>
        </p:grpSpPr>
        <p:sp>
          <p:nvSpPr>
            <p:cNvPr id="588" name="Google Shape;588;p59"/>
            <p:cNvSpPr/>
            <p:nvPr/>
          </p:nvSpPr>
          <p:spPr>
            <a:xfrm>
              <a:off x="564837" y="3653952"/>
              <a:ext cx="1778572" cy="386775"/>
            </a:xfrm>
            <a:prstGeom prst="roundRect">
              <a:avLst>
                <a:gd name="adj" fmla="val 50000"/>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AU" sz="1100">
                  <a:solidFill>
                    <a:schemeClr val="dk1"/>
                  </a:solidFill>
                  <a:latin typeface="Manrope Light"/>
                  <a:ea typeface="Manrope Light"/>
                  <a:cs typeface="Manrope Light"/>
                  <a:sym typeface="Manrope Light"/>
                </a:rPr>
                <a:t>Good old bubbles</a:t>
              </a:r>
              <a:endParaRPr/>
            </a:p>
          </p:txBody>
        </p:sp>
        <p:sp>
          <p:nvSpPr>
            <p:cNvPr id="589" name="Google Shape;589;p59"/>
            <p:cNvSpPr txBox="1"/>
            <p:nvPr/>
          </p:nvSpPr>
          <p:spPr>
            <a:xfrm>
              <a:off x="589485" y="4964803"/>
              <a:ext cx="3342900" cy="15555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ipsum dolor</a:t>
              </a:r>
              <a:endParaRPr sz="1100">
                <a:solidFill>
                  <a:schemeClr val="dk1"/>
                </a:solidFill>
                <a:latin typeface="Manrope Light"/>
                <a:ea typeface="Manrope Light"/>
                <a:cs typeface="Manrope Light"/>
                <a:sym typeface="Manrope Light"/>
              </a:endParaRPr>
            </a:p>
          </p:txBody>
        </p:sp>
        <p:sp>
          <p:nvSpPr>
            <p:cNvPr id="590" name="Google Shape;590;p59"/>
            <p:cNvSpPr/>
            <p:nvPr/>
          </p:nvSpPr>
          <p:spPr>
            <a:xfrm>
              <a:off x="589475" y="4115988"/>
              <a:ext cx="1778574" cy="386775"/>
            </a:xfrm>
            <a:prstGeom prst="roundRect">
              <a:avLst>
                <a:gd name="adj" fmla="val 50000"/>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AU" sz="1100">
                  <a:solidFill>
                    <a:schemeClr val="dk1"/>
                  </a:solidFill>
                  <a:latin typeface="Manrope Light"/>
                  <a:ea typeface="Manrope Light"/>
                  <a:cs typeface="Manrope Light"/>
                  <a:sym typeface="Manrope Light"/>
                </a:rPr>
                <a:t>Maybe you need 2</a:t>
              </a:r>
              <a:endParaRPr/>
            </a:p>
          </p:txBody>
        </p:sp>
      </p:grpSp>
      <p:grpSp>
        <p:nvGrpSpPr>
          <p:cNvPr id="591" name="Google Shape;591;p59"/>
          <p:cNvGrpSpPr/>
          <p:nvPr/>
        </p:nvGrpSpPr>
        <p:grpSpPr>
          <a:xfrm>
            <a:off x="8193691" y="3429000"/>
            <a:ext cx="3459614" cy="2866351"/>
            <a:chOff x="564837" y="3653952"/>
            <a:chExt cx="3367536" cy="2866351"/>
          </a:xfrm>
        </p:grpSpPr>
        <p:sp>
          <p:nvSpPr>
            <p:cNvPr id="592" name="Google Shape;592;p59"/>
            <p:cNvSpPr/>
            <p:nvPr/>
          </p:nvSpPr>
          <p:spPr>
            <a:xfrm>
              <a:off x="564837" y="3653952"/>
              <a:ext cx="1778572" cy="386775"/>
            </a:xfrm>
            <a:prstGeom prst="roundRect">
              <a:avLst>
                <a:gd name="adj" fmla="val 50000"/>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AU" sz="1100">
                  <a:solidFill>
                    <a:schemeClr val="dk1"/>
                  </a:solidFill>
                  <a:latin typeface="Manrope Light"/>
                  <a:ea typeface="Manrope Light"/>
                  <a:cs typeface="Manrope Light"/>
                  <a:sym typeface="Manrope Light"/>
                </a:rPr>
                <a:t>Good old bubbles</a:t>
              </a:r>
              <a:endParaRPr/>
            </a:p>
          </p:txBody>
        </p:sp>
        <p:sp>
          <p:nvSpPr>
            <p:cNvPr id="593" name="Google Shape;593;p59"/>
            <p:cNvSpPr txBox="1"/>
            <p:nvPr/>
          </p:nvSpPr>
          <p:spPr>
            <a:xfrm>
              <a:off x="589473" y="4964803"/>
              <a:ext cx="3342900" cy="15555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ipsum dolor</a:t>
              </a:r>
              <a:endParaRPr sz="1100">
                <a:solidFill>
                  <a:schemeClr val="dk1"/>
                </a:solidFill>
                <a:latin typeface="Manrope Light"/>
                <a:ea typeface="Manrope Light"/>
                <a:cs typeface="Manrope Light"/>
                <a:sym typeface="Manrope Light"/>
              </a:endParaRPr>
            </a:p>
          </p:txBody>
        </p:sp>
        <p:sp>
          <p:nvSpPr>
            <p:cNvPr id="594" name="Google Shape;594;p59"/>
            <p:cNvSpPr/>
            <p:nvPr/>
          </p:nvSpPr>
          <p:spPr>
            <a:xfrm>
              <a:off x="589475" y="4115988"/>
              <a:ext cx="1778574" cy="386775"/>
            </a:xfrm>
            <a:prstGeom prst="roundRect">
              <a:avLst>
                <a:gd name="adj" fmla="val 50000"/>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AU" sz="1100">
                  <a:solidFill>
                    <a:schemeClr val="dk1"/>
                  </a:solidFill>
                  <a:latin typeface="Manrope Light"/>
                  <a:ea typeface="Manrope Light"/>
                  <a:cs typeface="Manrope Light"/>
                  <a:sym typeface="Manrope Light"/>
                </a:rPr>
                <a:t>Maybe you need 2</a:t>
              </a:r>
              <a:endParaRPr/>
            </a:p>
          </p:txBody>
        </p:sp>
      </p:grpSp>
      <p:sp>
        <p:nvSpPr>
          <p:cNvPr id="595" name="Google Shape;595;p59"/>
          <p:cNvSpPr txBox="1">
            <a:spLocks noGrp="1"/>
          </p:cNvSpPr>
          <p:nvPr>
            <p:ph type="title"/>
          </p:nvPr>
        </p:nvSpPr>
        <p:spPr>
          <a:xfrm>
            <a:off x="540000" y="530200"/>
            <a:ext cx="6491100" cy="1435500"/>
          </a:xfrm>
          <a:prstGeom prst="rect">
            <a:avLst/>
          </a:prstGeom>
          <a:noFill/>
          <a:ln>
            <a:noFill/>
          </a:ln>
        </p:spPr>
        <p:txBody>
          <a:bodyPr spcFirstLastPara="1" wrap="square" lIns="0" tIns="72000" rIns="0" bIns="0" anchor="t" anchorCtr="0">
            <a:noAutofit/>
          </a:bodyPr>
          <a:lstStyle/>
          <a:p>
            <a:pPr marL="0" lvl="0" indent="0" algn="l" rtl="0">
              <a:lnSpc>
                <a:spcPct val="80000"/>
              </a:lnSpc>
              <a:spcBef>
                <a:spcPts val="0"/>
              </a:spcBef>
              <a:spcAft>
                <a:spcPts val="0"/>
              </a:spcAft>
              <a:buClr>
                <a:schemeClr val="dk1"/>
              </a:buClr>
              <a:buSzPts val="4800"/>
              <a:buFont typeface="Arial"/>
              <a:buNone/>
            </a:pPr>
            <a:r>
              <a:rPr lang="en-AU" sz="4800"/>
              <a:t>ALWAYS USE CAPITAL LETTERS WITH THIS FONT.</a:t>
            </a:r>
            <a:endParaRPr sz="48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99"/>
        <p:cNvGrpSpPr/>
        <p:nvPr/>
      </p:nvGrpSpPr>
      <p:grpSpPr>
        <a:xfrm>
          <a:off x="0" y="0"/>
          <a:ext cx="0" cy="0"/>
          <a:chOff x="0" y="0"/>
          <a:chExt cx="0" cy="0"/>
        </a:xfrm>
      </p:grpSpPr>
      <p:sp>
        <p:nvSpPr>
          <p:cNvPr id="600" name="Google Shape;600;p60"/>
          <p:cNvSpPr/>
          <p:nvPr/>
        </p:nvSpPr>
        <p:spPr>
          <a:xfrm>
            <a:off x="6449823" y="1104451"/>
            <a:ext cx="1703577" cy="365125"/>
          </a:xfrm>
          <a:prstGeom prst="roundRect">
            <a:avLst>
              <a:gd name="adj" fmla="val 50000"/>
            </a:avLst>
          </a:prstGeom>
          <a:solidFill>
            <a:schemeClr val="dk1"/>
          </a:solid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AU" sz="1100">
                <a:solidFill>
                  <a:schemeClr val="accent1"/>
                </a:solidFill>
                <a:latin typeface="Manrope Light"/>
                <a:ea typeface="Manrope Light"/>
                <a:cs typeface="Manrope Light"/>
                <a:sym typeface="Manrope Light"/>
              </a:rPr>
              <a:t>Good old bubbles</a:t>
            </a:r>
            <a:endParaRPr/>
          </a:p>
        </p:txBody>
      </p:sp>
      <p:sp>
        <p:nvSpPr>
          <p:cNvPr id="601" name="Google Shape;601;p60"/>
          <p:cNvSpPr/>
          <p:nvPr/>
        </p:nvSpPr>
        <p:spPr>
          <a:xfrm>
            <a:off x="6449823" y="2878554"/>
            <a:ext cx="1703577" cy="365125"/>
          </a:xfrm>
          <a:prstGeom prst="roundRect">
            <a:avLst>
              <a:gd name="adj" fmla="val 50000"/>
            </a:avLst>
          </a:prstGeom>
          <a:solidFill>
            <a:schemeClr val="dk1"/>
          </a:solid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AU" sz="1100">
                <a:solidFill>
                  <a:schemeClr val="accent1"/>
                </a:solidFill>
                <a:latin typeface="Manrope Light"/>
                <a:ea typeface="Manrope Light"/>
                <a:cs typeface="Manrope Light"/>
                <a:sym typeface="Manrope Light"/>
              </a:rPr>
              <a:t>Good old bubbles</a:t>
            </a:r>
            <a:endParaRPr/>
          </a:p>
        </p:txBody>
      </p:sp>
      <p:sp>
        <p:nvSpPr>
          <p:cNvPr id="602" name="Google Shape;602;p60"/>
          <p:cNvSpPr/>
          <p:nvPr/>
        </p:nvSpPr>
        <p:spPr>
          <a:xfrm>
            <a:off x="6449823" y="4614652"/>
            <a:ext cx="1703577" cy="365125"/>
          </a:xfrm>
          <a:prstGeom prst="roundRect">
            <a:avLst>
              <a:gd name="adj" fmla="val 50000"/>
            </a:avLst>
          </a:prstGeom>
          <a:solidFill>
            <a:schemeClr val="dk1"/>
          </a:solidFill>
          <a:ln w="190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AU" sz="1100">
                <a:solidFill>
                  <a:schemeClr val="accent1"/>
                </a:solidFill>
                <a:latin typeface="Manrope Light"/>
                <a:ea typeface="Manrope Light"/>
                <a:cs typeface="Manrope Light"/>
                <a:sym typeface="Manrope Light"/>
              </a:rPr>
              <a:t>Good old bubbles</a:t>
            </a:r>
            <a:endParaRPr/>
          </a:p>
        </p:txBody>
      </p:sp>
      <p:sp>
        <p:nvSpPr>
          <p:cNvPr id="603" name="Google Shape;603;p60"/>
          <p:cNvSpPr txBox="1"/>
          <p:nvPr/>
        </p:nvSpPr>
        <p:spPr>
          <a:xfrm>
            <a:off x="6449824" y="1749657"/>
            <a:ext cx="3364736" cy="997615"/>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 Ut enim ad minim veniam, quis nostrud exercitation ullamco laboris nisi</a:t>
            </a:r>
            <a:endParaRPr sz="1100">
              <a:solidFill>
                <a:schemeClr val="dk1"/>
              </a:solidFill>
              <a:latin typeface="Manrope Light"/>
              <a:ea typeface="Manrope Light"/>
              <a:cs typeface="Manrope Light"/>
              <a:sym typeface="Manrope Light"/>
            </a:endParaRPr>
          </a:p>
        </p:txBody>
      </p:sp>
      <p:sp>
        <p:nvSpPr>
          <p:cNvPr id="604" name="Google Shape;604;p60"/>
          <p:cNvSpPr txBox="1"/>
          <p:nvPr/>
        </p:nvSpPr>
        <p:spPr>
          <a:xfrm>
            <a:off x="6449824" y="3482197"/>
            <a:ext cx="3364736" cy="580093"/>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 Ut enim ad minim veniam, quis nostrud exercitation ullamco laboris nisi</a:t>
            </a:r>
            <a:endParaRPr sz="1100">
              <a:solidFill>
                <a:schemeClr val="dk1"/>
              </a:solidFill>
              <a:latin typeface="Manrope Light"/>
              <a:ea typeface="Manrope Light"/>
              <a:cs typeface="Manrope Light"/>
              <a:sym typeface="Manrope Light"/>
            </a:endParaRPr>
          </a:p>
        </p:txBody>
      </p:sp>
      <p:sp>
        <p:nvSpPr>
          <p:cNvPr id="605" name="Google Shape;605;p60"/>
          <p:cNvSpPr txBox="1"/>
          <p:nvPr/>
        </p:nvSpPr>
        <p:spPr>
          <a:xfrm>
            <a:off x="6449824" y="5243233"/>
            <a:ext cx="3364736" cy="689028"/>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 Ut enim ad minim veniam, quis nostrud exercitation ullamco laboris nisi</a:t>
            </a:r>
            <a:endParaRPr sz="1100">
              <a:solidFill>
                <a:schemeClr val="dk1"/>
              </a:solidFill>
              <a:latin typeface="Manrope Light"/>
              <a:ea typeface="Manrope Light"/>
              <a:cs typeface="Manrope Light"/>
              <a:sym typeface="Manrope Light"/>
            </a:endParaRPr>
          </a:p>
        </p:txBody>
      </p:sp>
      <p:sp>
        <p:nvSpPr>
          <p:cNvPr id="606" name="Google Shape;606;p60"/>
          <p:cNvSpPr txBox="1"/>
          <p:nvPr/>
        </p:nvSpPr>
        <p:spPr>
          <a:xfrm>
            <a:off x="539991" y="2118054"/>
            <a:ext cx="1539300" cy="446400"/>
          </a:xfrm>
          <a:prstGeom prst="rect">
            <a:avLst/>
          </a:prstGeom>
          <a:noFill/>
          <a:ln>
            <a:noFill/>
          </a:ln>
        </p:spPr>
        <p:txBody>
          <a:bodyPr spcFirstLastPara="1" wrap="square" lIns="0" tIns="0" rIns="0" bIns="0" anchor="ctr" anchorCtr="0">
            <a:normAutofit/>
          </a:bodyPr>
          <a:lstStyle/>
          <a:p>
            <a:pPr marL="0" marR="0" lvl="0" indent="0" algn="l" rtl="0">
              <a:lnSpc>
                <a:spcPct val="90000"/>
              </a:lnSpc>
              <a:spcBef>
                <a:spcPts val="0"/>
              </a:spcBef>
              <a:spcAft>
                <a:spcPts val="0"/>
              </a:spcAft>
              <a:buClr>
                <a:schemeClr val="dk1"/>
              </a:buClr>
              <a:buSzPts val="1600"/>
              <a:buFont typeface="Arial"/>
              <a:buNone/>
            </a:pPr>
            <a:r>
              <a:rPr lang="en-AU" sz="1600" i="0">
                <a:solidFill>
                  <a:schemeClr val="dk1"/>
                </a:solidFill>
                <a:latin typeface="Manrope"/>
                <a:ea typeface="Manrope"/>
                <a:cs typeface="Manrope"/>
                <a:sym typeface="Manrope"/>
              </a:rPr>
              <a:t>PRE HEADER</a:t>
            </a:r>
            <a:endParaRPr>
              <a:latin typeface="Manrope"/>
              <a:ea typeface="Manrope"/>
              <a:cs typeface="Manrope"/>
              <a:sym typeface="Manrope"/>
            </a:endParaRPr>
          </a:p>
        </p:txBody>
      </p:sp>
      <p:sp>
        <p:nvSpPr>
          <p:cNvPr id="607" name="Google Shape;607;p60"/>
          <p:cNvSpPr txBox="1">
            <a:spLocks noGrp="1"/>
          </p:cNvSpPr>
          <p:nvPr>
            <p:ph type="title"/>
          </p:nvPr>
        </p:nvSpPr>
        <p:spPr>
          <a:xfrm>
            <a:off x="540000" y="2655675"/>
            <a:ext cx="5087100" cy="2324100"/>
          </a:xfrm>
          <a:prstGeom prst="rect">
            <a:avLst/>
          </a:prstGeom>
          <a:noFill/>
          <a:ln>
            <a:noFill/>
          </a:ln>
        </p:spPr>
        <p:txBody>
          <a:bodyPr spcFirstLastPara="1" wrap="square" lIns="0" tIns="72000" rIns="0" bIns="0" anchor="ctr" anchorCtr="0">
            <a:noAutofit/>
          </a:bodyPr>
          <a:lstStyle/>
          <a:p>
            <a:pPr marL="0" lvl="0" indent="0" algn="l" rtl="0">
              <a:lnSpc>
                <a:spcPct val="80000"/>
              </a:lnSpc>
              <a:spcBef>
                <a:spcPts val="0"/>
              </a:spcBef>
              <a:spcAft>
                <a:spcPts val="0"/>
              </a:spcAft>
              <a:buClr>
                <a:schemeClr val="dk1"/>
              </a:buClr>
              <a:buSzPts val="4800"/>
              <a:buFont typeface="Arial"/>
              <a:buNone/>
            </a:pPr>
            <a:r>
              <a:rPr lang="en-AU" sz="4800"/>
              <a:t>PAGES CAN BE SOLID COLOUR LIKE THIS SOMETIMES [SPARINGLY]</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611"/>
        <p:cNvGrpSpPr/>
        <p:nvPr/>
      </p:nvGrpSpPr>
      <p:grpSpPr>
        <a:xfrm>
          <a:off x="0" y="0"/>
          <a:ext cx="0" cy="0"/>
          <a:chOff x="0" y="0"/>
          <a:chExt cx="0" cy="0"/>
        </a:xfrm>
      </p:grpSpPr>
      <p:sp>
        <p:nvSpPr>
          <p:cNvPr id="612" name="Google Shape;612;p61"/>
          <p:cNvSpPr/>
          <p:nvPr/>
        </p:nvSpPr>
        <p:spPr>
          <a:xfrm>
            <a:off x="6096000" y="0"/>
            <a:ext cx="6096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933">
              <a:solidFill>
                <a:schemeClr val="accent1"/>
              </a:solidFill>
              <a:latin typeface="Arial"/>
              <a:ea typeface="Arial"/>
              <a:cs typeface="Arial"/>
              <a:sym typeface="Arial"/>
            </a:endParaRPr>
          </a:p>
        </p:txBody>
      </p:sp>
      <p:sp>
        <p:nvSpPr>
          <p:cNvPr id="613" name="Google Shape;613;p61"/>
          <p:cNvSpPr txBox="1"/>
          <p:nvPr/>
        </p:nvSpPr>
        <p:spPr>
          <a:xfrm>
            <a:off x="483695" y="659939"/>
            <a:ext cx="4803000" cy="4161000"/>
          </a:xfrm>
          <a:prstGeom prst="rect">
            <a:avLst/>
          </a:prstGeom>
          <a:noFill/>
          <a:ln>
            <a:noFill/>
          </a:ln>
        </p:spPr>
        <p:txBody>
          <a:bodyPr spcFirstLastPara="1" wrap="square" lIns="0" tIns="72000" rIns="0" bIns="0" anchor="t" anchorCtr="0">
            <a:spAutoFit/>
          </a:bodyPr>
          <a:lstStyle/>
          <a:p>
            <a:pPr marL="0" marR="0" lvl="0" indent="0" algn="l" rtl="0">
              <a:lnSpc>
                <a:spcPct val="80000"/>
              </a:lnSpc>
              <a:spcBef>
                <a:spcPts val="0"/>
              </a:spcBef>
              <a:spcAft>
                <a:spcPts val="0"/>
              </a:spcAft>
              <a:buNone/>
            </a:pPr>
            <a:r>
              <a:rPr lang="en-AU" sz="16600">
                <a:solidFill>
                  <a:schemeClr val="accent1"/>
                </a:solidFill>
                <a:latin typeface="Anton SC"/>
                <a:ea typeface="Anton SC"/>
                <a:cs typeface="Anton SC"/>
                <a:sym typeface="Anton SC"/>
              </a:rPr>
              <a:t>BIG TITLE</a:t>
            </a:r>
            <a:endParaRPr sz="7200" b="1">
              <a:solidFill>
                <a:schemeClr val="accent1"/>
              </a:solidFill>
              <a:latin typeface="Anton SC"/>
              <a:ea typeface="Anton SC"/>
              <a:cs typeface="Anton SC"/>
              <a:sym typeface="Anton SC"/>
            </a:endParaRPr>
          </a:p>
        </p:txBody>
      </p:sp>
      <p:sp>
        <p:nvSpPr>
          <p:cNvPr id="614" name="Google Shape;614;p61"/>
          <p:cNvSpPr/>
          <p:nvPr/>
        </p:nvSpPr>
        <p:spPr>
          <a:xfrm>
            <a:off x="6682834" y="1537676"/>
            <a:ext cx="1740314" cy="19543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933">
              <a:solidFill>
                <a:schemeClr val="accent1"/>
              </a:solidFill>
              <a:latin typeface="Arial"/>
              <a:ea typeface="Arial"/>
              <a:cs typeface="Arial"/>
              <a:sym typeface="Arial"/>
            </a:endParaRPr>
          </a:p>
        </p:txBody>
      </p:sp>
      <p:grpSp>
        <p:nvGrpSpPr>
          <p:cNvPr id="615" name="Google Shape;615;p61"/>
          <p:cNvGrpSpPr/>
          <p:nvPr/>
        </p:nvGrpSpPr>
        <p:grpSpPr>
          <a:xfrm>
            <a:off x="6780800" y="791122"/>
            <a:ext cx="2222301" cy="1688545"/>
            <a:chOff x="9492103" y="791122"/>
            <a:chExt cx="2222301" cy="1688545"/>
          </a:xfrm>
        </p:grpSpPr>
        <p:sp>
          <p:nvSpPr>
            <p:cNvPr id="616" name="Google Shape;616;p61"/>
            <p:cNvSpPr txBox="1"/>
            <p:nvPr/>
          </p:nvSpPr>
          <p:spPr>
            <a:xfrm>
              <a:off x="9492103" y="791122"/>
              <a:ext cx="1971600" cy="98850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chemeClr val="dk1"/>
                </a:buClr>
                <a:buSzPts val="6600"/>
                <a:buFont typeface="Arial"/>
                <a:buNone/>
              </a:pPr>
              <a:r>
                <a:rPr lang="en-AU" sz="6600" b="1" i="0">
                  <a:solidFill>
                    <a:schemeClr val="dk1"/>
                  </a:solidFill>
                  <a:latin typeface="Anton SC"/>
                  <a:ea typeface="Anton SC"/>
                  <a:cs typeface="Anton SC"/>
                  <a:sym typeface="Anton SC"/>
                </a:rPr>
                <a:t>00</a:t>
              </a:r>
              <a:r>
                <a:rPr lang="en-AU" sz="6600" b="1" i="0" baseline="30000">
                  <a:solidFill>
                    <a:schemeClr val="dk1"/>
                  </a:solidFill>
                  <a:latin typeface="Anton SC"/>
                  <a:ea typeface="Anton SC"/>
                  <a:cs typeface="Anton SC"/>
                  <a:sym typeface="Anton SC"/>
                </a:rPr>
                <a:t>%</a:t>
              </a:r>
              <a:endParaRPr>
                <a:latin typeface="Anton SC"/>
                <a:ea typeface="Anton SC"/>
                <a:cs typeface="Anton SC"/>
                <a:sym typeface="Anton SC"/>
              </a:endParaRPr>
            </a:p>
          </p:txBody>
        </p:sp>
        <p:sp>
          <p:nvSpPr>
            <p:cNvPr id="617" name="Google Shape;617;p61"/>
            <p:cNvSpPr txBox="1"/>
            <p:nvPr/>
          </p:nvSpPr>
          <p:spPr>
            <a:xfrm>
              <a:off x="9511674" y="1749658"/>
              <a:ext cx="2202730" cy="195432"/>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200">
                  <a:solidFill>
                    <a:schemeClr val="dk1"/>
                  </a:solidFill>
                  <a:latin typeface="Manrope Light"/>
                  <a:ea typeface="Manrope Light"/>
                  <a:cs typeface="Manrope Light"/>
                  <a:sym typeface="Manrope Light"/>
                </a:rPr>
                <a:t>Statistics</a:t>
              </a:r>
              <a:endParaRPr sz="1200">
                <a:solidFill>
                  <a:schemeClr val="dk1"/>
                </a:solidFill>
                <a:latin typeface="Manrope Light"/>
                <a:ea typeface="Manrope Light"/>
                <a:cs typeface="Manrope Light"/>
                <a:sym typeface="Manrope Light"/>
              </a:endParaRPr>
            </a:p>
          </p:txBody>
        </p:sp>
        <p:sp>
          <p:nvSpPr>
            <p:cNvPr id="618" name="Google Shape;618;p61"/>
            <p:cNvSpPr txBox="1"/>
            <p:nvPr/>
          </p:nvSpPr>
          <p:spPr>
            <a:xfrm>
              <a:off x="9511674" y="2036737"/>
              <a:ext cx="2202730" cy="44293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Breakdown or explanation</a:t>
              </a:r>
              <a:endParaRPr sz="1100">
                <a:solidFill>
                  <a:schemeClr val="dk1"/>
                </a:solidFill>
                <a:latin typeface="Manrope Light"/>
                <a:ea typeface="Manrope Light"/>
                <a:cs typeface="Manrope Light"/>
                <a:sym typeface="Manrope Light"/>
              </a:endParaRPr>
            </a:p>
          </p:txBody>
        </p:sp>
      </p:grpSp>
      <p:sp>
        <p:nvSpPr>
          <p:cNvPr id="619" name="Google Shape;619;p61"/>
          <p:cNvSpPr txBox="1"/>
          <p:nvPr/>
        </p:nvSpPr>
        <p:spPr>
          <a:xfrm>
            <a:off x="483701" y="4596600"/>
            <a:ext cx="3849300" cy="939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br>
              <a:rPr lang="en-AU" sz="1100">
                <a:solidFill>
                  <a:schemeClr val="accent1"/>
                </a:solidFill>
                <a:latin typeface="Manrope Light"/>
                <a:ea typeface="Manrope Light"/>
                <a:cs typeface="Manrope Light"/>
                <a:sym typeface="Manrope Light"/>
              </a:rPr>
            </a:br>
            <a:r>
              <a:rPr lang="en-AU" sz="1100">
                <a:solidFill>
                  <a:schemeClr val="accent1"/>
                </a:solidFill>
                <a:latin typeface="Manrope Light"/>
                <a:ea typeface="Manrope Light"/>
                <a:cs typeface="Manrope Light"/>
                <a:sym typeface="Manrope Light"/>
              </a:rPr>
              <a:t>Lorem ipsum dolor sit amet, consectetur adipiscing elit, sed do eiusmod tempor incididunt ut labore et dolore magna aliqua. Ut enim ad minim veniam, quis nostrud exercitation ullamco laboris nisi</a:t>
            </a:r>
            <a:endParaRPr sz="1100">
              <a:solidFill>
                <a:schemeClr val="accent1"/>
              </a:solidFill>
              <a:latin typeface="Manrope Light"/>
              <a:ea typeface="Manrope Light"/>
              <a:cs typeface="Manrope Light"/>
              <a:sym typeface="Manrope Light"/>
            </a:endParaRPr>
          </a:p>
        </p:txBody>
      </p:sp>
      <p:grpSp>
        <p:nvGrpSpPr>
          <p:cNvPr id="620" name="Google Shape;620;p61"/>
          <p:cNvGrpSpPr/>
          <p:nvPr/>
        </p:nvGrpSpPr>
        <p:grpSpPr>
          <a:xfrm>
            <a:off x="-2" y="0"/>
            <a:ext cx="182562" cy="6858001"/>
            <a:chOff x="-2" y="0"/>
            <a:chExt cx="182562" cy="6858001"/>
          </a:xfrm>
        </p:grpSpPr>
        <p:sp>
          <p:nvSpPr>
            <p:cNvPr id="621" name="Google Shape;621;p61"/>
            <p:cNvSpPr txBox="1"/>
            <p:nvPr/>
          </p:nvSpPr>
          <p:spPr>
            <a:xfrm rot="-5400000">
              <a:off x="-553850" y="6121591"/>
              <a:ext cx="1290257" cy="18256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AU" sz="600">
                  <a:solidFill>
                    <a:schemeClr val="lt1"/>
                  </a:solidFill>
                  <a:latin typeface="IBM Plex Mono"/>
                  <a:ea typeface="IBM Plex Mono"/>
                  <a:cs typeface="IBM Plex Mono"/>
                  <a:sym typeface="IBM Plex Mono"/>
                </a:rPr>
                <a:t>© HOWATSON+COMPANY</a:t>
              </a:r>
              <a:endParaRPr/>
            </a:p>
            <a:p>
              <a:pPr marL="0" marR="0" lvl="0" indent="0" algn="l" rtl="0">
                <a:spcBef>
                  <a:spcPts val="0"/>
                </a:spcBef>
                <a:spcAft>
                  <a:spcPts val="0"/>
                </a:spcAft>
                <a:buNone/>
              </a:pPr>
              <a:endParaRPr sz="700">
                <a:solidFill>
                  <a:schemeClr val="lt1"/>
                </a:solidFill>
                <a:latin typeface="Arial"/>
                <a:ea typeface="Arial"/>
                <a:cs typeface="Arial"/>
                <a:sym typeface="Arial"/>
              </a:endParaRPr>
            </a:p>
          </p:txBody>
        </p:sp>
        <p:cxnSp>
          <p:nvCxnSpPr>
            <p:cNvPr id="622" name="Google Shape;622;p61"/>
            <p:cNvCxnSpPr/>
            <p:nvPr/>
          </p:nvCxnSpPr>
          <p:spPr>
            <a:xfrm rot="10800000">
              <a:off x="182560" y="0"/>
              <a:ext cx="0" cy="6858000"/>
            </a:xfrm>
            <a:prstGeom prst="straightConnector1">
              <a:avLst/>
            </a:prstGeom>
            <a:noFill/>
            <a:ln w="9525" cap="flat" cmpd="sng">
              <a:solidFill>
                <a:schemeClr val="lt1"/>
              </a:solidFill>
              <a:prstDash val="solid"/>
              <a:round/>
              <a:headEnd type="none" w="sm" len="sm"/>
              <a:tailEnd type="none" w="sm" len="sm"/>
            </a:ln>
          </p:spPr>
        </p:cxnSp>
      </p:grpSp>
      <p:grpSp>
        <p:nvGrpSpPr>
          <p:cNvPr id="623" name="Google Shape;623;p61"/>
          <p:cNvGrpSpPr/>
          <p:nvPr/>
        </p:nvGrpSpPr>
        <p:grpSpPr>
          <a:xfrm>
            <a:off x="9423613" y="791122"/>
            <a:ext cx="2222171" cy="1688415"/>
            <a:chOff x="9492103" y="791122"/>
            <a:chExt cx="2222171" cy="1688415"/>
          </a:xfrm>
        </p:grpSpPr>
        <p:sp>
          <p:nvSpPr>
            <p:cNvPr id="624" name="Google Shape;624;p61"/>
            <p:cNvSpPr txBox="1"/>
            <p:nvPr/>
          </p:nvSpPr>
          <p:spPr>
            <a:xfrm>
              <a:off x="9492103" y="791122"/>
              <a:ext cx="1971600" cy="98850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chemeClr val="dk1"/>
                </a:buClr>
                <a:buSzPts val="6600"/>
                <a:buFont typeface="Arial"/>
                <a:buNone/>
              </a:pPr>
              <a:r>
                <a:rPr lang="en-AU" sz="6600" b="1" i="0">
                  <a:solidFill>
                    <a:schemeClr val="dk1"/>
                  </a:solidFill>
                  <a:latin typeface="Anton SC"/>
                  <a:ea typeface="Anton SC"/>
                  <a:cs typeface="Anton SC"/>
                  <a:sym typeface="Anton SC"/>
                </a:rPr>
                <a:t>00</a:t>
              </a:r>
              <a:r>
                <a:rPr lang="en-AU" sz="6600" b="1" i="0" baseline="30000">
                  <a:solidFill>
                    <a:schemeClr val="dk1"/>
                  </a:solidFill>
                  <a:latin typeface="Anton SC"/>
                  <a:ea typeface="Anton SC"/>
                  <a:cs typeface="Anton SC"/>
                  <a:sym typeface="Anton SC"/>
                </a:rPr>
                <a:t>%</a:t>
              </a:r>
              <a:endParaRPr>
                <a:latin typeface="Anton SC"/>
                <a:ea typeface="Anton SC"/>
                <a:cs typeface="Anton SC"/>
                <a:sym typeface="Anton SC"/>
              </a:endParaRPr>
            </a:p>
          </p:txBody>
        </p:sp>
        <p:sp>
          <p:nvSpPr>
            <p:cNvPr id="625" name="Google Shape;625;p61"/>
            <p:cNvSpPr txBox="1"/>
            <p:nvPr/>
          </p:nvSpPr>
          <p:spPr>
            <a:xfrm>
              <a:off x="9511674" y="1749658"/>
              <a:ext cx="2202600" cy="1953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200">
                  <a:solidFill>
                    <a:schemeClr val="dk1"/>
                  </a:solidFill>
                  <a:latin typeface="Manrope Light"/>
                  <a:ea typeface="Manrope Light"/>
                  <a:cs typeface="Manrope Light"/>
                  <a:sym typeface="Manrope Light"/>
                </a:rPr>
                <a:t>Statistics</a:t>
              </a:r>
              <a:endParaRPr sz="1200">
                <a:solidFill>
                  <a:schemeClr val="dk1"/>
                </a:solidFill>
                <a:latin typeface="Manrope Light"/>
                <a:ea typeface="Manrope Light"/>
                <a:cs typeface="Manrope Light"/>
                <a:sym typeface="Manrope Light"/>
              </a:endParaRPr>
            </a:p>
          </p:txBody>
        </p:sp>
        <p:sp>
          <p:nvSpPr>
            <p:cNvPr id="626" name="Google Shape;626;p61"/>
            <p:cNvSpPr txBox="1"/>
            <p:nvPr/>
          </p:nvSpPr>
          <p:spPr>
            <a:xfrm>
              <a:off x="9511674" y="2036737"/>
              <a:ext cx="2202600" cy="442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Breakdown or explanation</a:t>
              </a:r>
              <a:endParaRPr sz="1100">
                <a:solidFill>
                  <a:schemeClr val="dk1"/>
                </a:solidFill>
                <a:latin typeface="Manrope Light"/>
                <a:ea typeface="Manrope Light"/>
                <a:cs typeface="Manrope Light"/>
                <a:sym typeface="Manrope Light"/>
              </a:endParaRPr>
            </a:p>
          </p:txBody>
        </p:sp>
      </p:grpSp>
      <p:grpSp>
        <p:nvGrpSpPr>
          <p:cNvPr id="627" name="Google Shape;627;p61"/>
          <p:cNvGrpSpPr/>
          <p:nvPr/>
        </p:nvGrpSpPr>
        <p:grpSpPr>
          <a:xfrm>
            <a:off x="6780800" y="2773300"/>
            <a:ext cx="2222171" cy="1688415"/>
            <a:chOff x="9492103" y="791122"/>
            <a:chExt cx="2222171" cy="1688415"/>
          </a:xfrm>
        </p:grpSpPr>
        <p:sp>
          <p:nvSpPr>
            <p:cNvPr id="628" name="Google Shape;628;p61"/>
            <p:cNvSpPr txBox="1"/>
            <p:nvPr/>
          </p:nvSpPr>
          <p:spPr>
            <a:xfrm>
              <a:off x="9492103" y="791122"/>
              <a:ext cx="1971600" cy="98850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chemeClr val="dk1"/>
                </a:buClr>
                <a:buSzPts val="6600"/>
                <a:buFont typeface="Arial"/>
                <a:buNone/>
              </a:pPr>
              <a:r>
                <a:rPr lang="en-AU" sz="6600" b="1" i="0">
                  <a:solidFill>
                    <a:schemeClr val="dk1"/>
                  </a:solidFill>
                  <a:latin typeface="Anton SC"/>
                  <a:ea typeface="Anton SC"/>
                  <a:cs typeface="Anton SC"/>
                  <a:sym typeface="Anton SC"/>
                </a:rPr>
                <a:t>00</a:t>
              </a:r>
              <a:r>
                <a:rPr lang="en-AU" sz="6600" b="1" i="0" baseline="30000">
                  <a:solidFill>
                    <a:schemeClr val="dk1"/>
                  </a:solidFill>
                  <a:latin typeface="Anton SC"/>
                  <a:ea typeface="Anton SC"/>
                  <a:cs typeface="Anton SC"/>
                  <a:sym typeface="Anton SC"/>
                </a:rPr>
                <a:t>%</a:t>
              </a:r>
              <a:endParaRPr>
                <a:latin typeface="Anton SC"/>
                <a:ea typeface="Anton SC"/>
                <a:cs typeface="Anton SC"/>
                <a:sym typeface="Anton SC"/>
              </a:endParaRPr>
            </a:p>
          </p:txBody>
        </p:sp>
        <p:sp>
          <p:nvSpPr>
            <p:cNvPr id="629" name="Google Shape;629;p61"/>
            <p:cNvSpPr txBox="1"/>
            <p:nvPr/>
          </p:nvSpPr>
          <p:spPr>
            <a:xfrm>
              <a:off x="9511674" y="1749658"/>
              <a:ext cx="2202600" cy="1953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200">
                  <a:solidFill>
                    <a:schemeClr val="dk1"/>
                  </a:solidFill>
                  <a:latin typeface="Manrope Light"/>
                  <a:ea typeface="Manrope Light"/>
                  <a:cs typeface="Manrope Light"/>
                  <a:sym typeface="Manrope Light"/>
                </a:rPr>
                <a:t>Statistics</a:t>
              </a:r>
              <a:endParaRPr sz="1200">
                <a:solidFill>
                  <a:schemeClr val="dk1"/>
                </a:solidFill>
                <a:latin typeface="Manrope Light"/>
                <a:ea typeface="Manrope Light"/>
                <a:cs typeface="Manrope Light"/>
                <a:sym typeface="Manrope Light"/>
              </a:endParaRPr>
            </a:p>
          </p:txBody>
        </p:sp>
        <p:sp>
          <p:nvSpPr>
            <p:cNvPr id="630" name="Google Shape;630;p61"/>
            <p:cNvSpPr txBox="1"/>
            <p:nvPr/>
          </p:nvSpPr>
          <p:spPr>
            <a:xfrm>
              <a:off x="9511674" y="2036737"/>
              <a:ext cx="2202600" cy="442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Breakdown or explanation</a:t>
              </a:r>
              <a:endParaRPr sz="1100">
                <a:solidFill>
                  <a:schemeClr val="dk1"/>
                </a:solidFill>
                <a:latin typeface="Manrope Light"/>
                <a:ea typeface="Manrope Light"/>
                <a:cs typeface="Manrope Light"/>
                <a:sym typeface="Manrope Light"/>
              </a:endParaRPr>
            </a:p>
          </p:txBody>
        </p:sp>
      </p:grpSp>
      <p:grpSp>
        <p:nvGrpSpPr>
          <p:cNvPr id="631" name="Google Shape;631;p61"/>
          <p:cNvGrpSpPr/>
          <p:nvPr/>
        </p:nvGrpSpPr>
        <p:grpSpPr>
          <a:xfrm>
            <a:off x="6780800" y="4755347"/>
            <a:ext cx="2222171" cy="1688415"/>
            <a:chOff x="9492103" y="791122"/>
            <a:chExt cx="2222171" cy="1688415"/>
          </a:xfrm>
        </p:grpSpPr>
        <p:sp>
          <p:nvSpPr>
            <p:cNvPr id="632" name="Google Shape;632;p61"/>
            <p:cNvSpPr txBox="1"/>
            <p:nvPr/>
          </p:nvSpPr>
          <p:spPr>
            <a:xfrm>
              <a:off x="9492103" y="791122"/>
              <a:ext cx="1971600" cy="98850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chemeClr val="dk1"/>
                </a:buClr>
                <a:buSzPts val="6600"/>
                <a:buFont typeface="Arial"/>
                <a:buNone/>
              </a:pPr>
              <a:r>
                <a:rPr lang="en-AU" sz="6600" b="1" i="0">
                  <a:solidFill>
                    <a:schemeClr val="dk1"/>
                  </a:solidFill>
                  <a:latin typeface="Anton SC"/>
                  <a:ea typeface="Anton SC"/>
                  <a:cs typeface="Anton SC"/>
                  <a:sym typeface="Anton SC"/>
                </a:rPr>
                <a:t>00</a:t>
              </a:r>
              <a:r>
                <a:rPr lang="en-AU" sz="6600" b="1" i="0" baseline="30000">
                  <a:solidFill>
                    <a:schemeClr val="dk1"/>
                  </a:solidFill>
                  <a:latin typeface="Anton SC"/>
                  <a:ea typeface="Anton SC"/>
                  <a:cs typeface="Anton SC"/>
                  <a:sym typeface="Anton SC"/>
                </a:rPr>
                <a:t>%</a:t>
              </a:r>
              <a:endParaRPr>
                <a:latin typeface="Anton SC"/>
                <a:ea typeface="Anton SC"/>
                <a:cs typeface="Anton SC"/>
                <a:sym typeface="Anton SC"/>
              </a:endParaRPr>
            </a:p>
          </p:txBody>
        </p:sp>
        <p:sp>
          <p:nvSpPr>
            <p:cNvPr id="633" name="Google Shape;633;p61"/>
            <p:cNvSpPr txBox="1"/>
            <p:nvPr/>
          </p:nvSpPr>
          <p:spPr>
            <a:xfrm>
              <a:off x="9511674" y="1749658"/>
              <a:ext cx="2202600" cy="1953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200">
                  <a:solidFill>
                    <a:schemeClr val="dk1"/>
                  </a:solidFill>
                  <a:latin typeface="Manrope Light"/>
                  <a:ea typeface="Manrope Light"/>
                  <a:cs typeface="Manrope Light"/>
                  <a:sym typeface="Manrope Light"/>
                </a:rPr>
                <a:t>Statistics</a:t>
              </a:r>
              <a:endParaRPr sz="1200">
                <a:solidFill>
                  <a:schemeClr val="dk1"/>
                </a:solidFill>
                <a:latin typeface="Manrope Light"/>
                <a:ea typeface="Manrope Light"/>
                <a:cs typeface="Manrope Light"/>
                <a:sym typeface="Manrope Light"/>
              </a:endParaRPr>
            </a:p>
          </p:txBody>
        </p:sp>
        <p:sp>
          <p:nvSpPr>
            <p:cNvPr id="634" name="Google Shape;634;p61"/>
            <p:cNvSpPr txBox="1"/>
            <p:nvPr/>
          </p:nvSpPr>
          <p:spPr>
            <a:xfrm>
              <a:off x="9511674" y="2036737"/>
              <a:ext cx="2202600" cy="442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Breakdown or explanation</a:t>
              </a:r>
              <a:endParaRPr sz="1100">
                <a:solidFill>
                  <a:schemeClr val="dk1"/>
                </a:solidFill>
                <a:latin typeface="Manrope Light"/>
                <a:ea typeface="Manrope Light"/>
                <a:cs typeface="Manrope Light"/>
                <a:sym typeface="Manrope Light"/>
              </a:endParaRPr>
            </a:p>
          </p:txBody>
        </p:sp>
      </p:grpSp>
      <p:grpSp>
        <p:nvGrpSpPr>
          <p:cNvPr id="635" name="Google Shape;635;p61"/>
          <p:cNvGrpSpPr/>
          <p:nvPr/>
        </p:nvGrpSpPr>
        <p:grpSpPr>
          <a:xfrm>
            <a:off x="9423613" y="2773300"/>
            <a:ext cx="2222171" cy="1688415"/>
            <a:chOff x="9492103" y="791122"/>
            <a:chExt cx="2222171" cy="1688415"/>
          </a:xfrm>
        </p:grpSpPr>
        <p:sp>
          <p:nvSpPr>
            <p:cNvPr id="636" name="Google Shape;636;p61"/>
            <p:cNvSpPr txBox="1"/>
            <p:nvPr/>
          </p:nvSpPr>
          <p:spPr>
            <a:xfrm>
              <a:off x="9492103" y="791122"/>
              <a:ext cx="1971600" cy="98850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chemeClr val="dk1"/>
                </a:buClr>
                <a:buSzPts val="6600"/>
                <a:buFont typeface="Arial"/>
                <a:buNone/>
              </a:pPr>
              <a:r>
                <a:rPr lang="en-AU" sz="6600" b="1" i="0">
                  <a:solidFill>
                    <a:schemeClr val="dk1"/>
                  </a:solidFill>
                  <a:latin typeface="Anton SC"/>
                  <a:ea typeface="Anton SC"/>
                  <a:cs typeface="Anton SC"/>
                  <a:sym typeface="Anton SC"/>
                </a:rPr>
                <a:t>00</a:t>
              </a:r>
              <a:r>
                <a:rPr lang="en-AU" sz="6600" b="1" i="0" baseline="30000">
                  <a:solidFill>
                    <a:schemeClr val="dk1"/>
                  </a:solidFill>
                  <a:latin typeface="Anton SC"/>
                  <a:ea typeface="Anton SC"/>
                  <a:cs typeface="Anton SC"/>
                  <a:sym typeface="Anton SC"/>
                </a:rPr>
                <a:t>%</a:t>
              </a:r>
              <a:endParaRPr>
                <a:latin typeface="Anton SC"/>
                <a:ea typeface="Anton SC"/>
                <a:cs typeface="Anton SC"/>
                <a:sym typeface="Anton SC"/>
              </a:endParaRPr>
            </a:p>
          </p:txBody>
        </p:sp>
        <p:sp>
          <p:nvSpPr>
            <p:cNvPr id="637" name="Google Shape;637;p61"/>
            <p:cNvSpPr txBox="1"/>
            <p:nvPr/>
          </p:nvSpPr>
          <p:spPr>
            <a:xfrm>
              <a:off x="9511674" y="1749658"/>
              <a:ext cx="2202600" cy="1953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200">
                  <a:solidFill>
                    <a:schemeClr val="dk1"/>
                  </a:solidFill>
                  <a:latin typeface="Manrope Light"/>
                  <a:ea typeface="Manrope Light"/>
                  <a:cs typeface="Manrope Light"/>
                  <a:sym typeface="Manrope Light"/>
                </a:rPr>
                <a:t>Statistics</a:t>
              </a:r>
              <a:endParaRPr sz="1200">
                <a:solidFill>
                  <a:schemeClr val="dk1"/>
                </a:solidFill>
                <a:latin typeface="Manrope Light"/>
                <a:ea typeface="Manrope Light"/>
                <a:cs typeface="Manrope Light"/>
                <a:sym typeface="Manrope Light"/>
              </a:endParaRPr>
            </a:p>
          </p:txBody>
        </p:sp>
        <p:sp>
          <p:nvSpPr>
            <p:cNvPr id="638" name="Google Shape;638;p61"/>
            <p:cNvSpPr txBox="1"/>
            <p:nvPr/>
          </p:nvSpPr>
          <p:spPr>
            <a:xfrm>
              <a:off x="9511674" y="2036737"/>
              <a:ext cx="2202600" cy="442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Breakdown or explanation</a:t>
              </a:r>
              <a:endParaRPr sz="1100">
                <a:solidFill>
                  <a:schemeClr val="dk1"/>
                </a:solidFill>
                <a:latin typeface="Manrope Light"/>
                <a:ea typeface="Manrope Light"/>
                <a:cs typeface="Manrope Light"/>
                <a:sym typeface="Manrope Light"/>
              </a:endParaRPr>
            </a:p>
          </p:txBody>
        </p:sp>
      </p:grpSp>
      <p:grpSp>
        <p:nvGrpSpPr>
          <p:cNvPr id="639" name="Google Shape;639;p61"/>
          <p:cNvGrpSpPr/>
          <p:nvPr/>
        </p:nvGrpSpPr>
        <p:grpSpPr>
          <a:xfrm>
            <a:off x="9423613" y="4755347"/>
            <a:ext cx="2222171" cy="1688415"/>
            <a:chOff x="9492103" y="791122"/>
            <a:chExt cx="2222171" cy="1688415"/>
          </a:xfrm>
        </p:grpSpPr>
        <p:sp>
          <p:nvSpPr>
            <p:cNvPr id="640" name="Google Shape;640;p61"/>
            <p:cNvSpPr txBox="1"/>
            <p:nvPr/>
          </p:nvSpPr>
          <p:spPr>
            <a:xfrm>
              <a:off x="9492103" y="791122"/>
              <a:ext cx="1971600" cy="988500"/>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chemeClr val="dk1"/>
                </a:buClr>
                <a:buSzPts val="6600"/>
                <a:buFont typeface="Arial"/>
                <a:buNone/>
              </a:pPr>
              <a:r>
                <a:rPr lang="en-AU" sz="6600" b="1" i="0">
                  <a:solidFill>
                    <a:schemeClr val="dk1"/>
                  </a:solidFill>
                  <a:latin typeface="Anton SC"/>
                  <a:ea typeface="Anton SC"/>
                  <a:cs typeface="Anton SC"/>
                  <a:sym typeface="Anton SC"/>
                </a:rPr>
                <a:t>00</a:t>
              </a:r>
              <a:r>
                <a:rPr lang="en-AU" sz="6600" b="1" i="0" baseline="30000">
                  <a:solidFill>
                    <a:schemeClr val="dk1"/>
                  </a:solidFill>
                  <a:latin typeface="Anton SC"/>
                  <a:ea typeface="Anton SC"/>
                  <a:cs typeface="Anton SC"/>
                  <a:sym typeface="Anton SC"/>
                </a:rPr>
                <a:t>%</a:t>
              </a:r>
              <a:endParaRPr>
                <a:latin typeface="Anton SC"/>
                <a:ea typeface="Anton SC"/>
                <a:cs typeface="Anton SC"/>
                <a:sym typeface="Anton SC"/>
              </a:endParaRPr>
            </a:p>
          </p:txBody>
        </p:sp>
        <p:sp>
          <p:nvSpPr>
            <p:cNvPr id="641" name="Google Shape;641;p61"/>
            <p:cNvSpPr txBox="1"/>
            <p:nvPr/>
          </p:nvSpPr>
          <p:spPr>
            <a:xfrm>
              <a:off x="9511674" y="1749658"/>
              <a:ext cx="2202600" cy="1953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200">
                  <a:solidFill>
                    <a:schemeClr val="dk1"/>
                  </a:solidFill>
                  <a:latin typeface="Manrope Light"/>
                  <a:ea typeface="Manrope Light"/>
                  <a:cs typeface="Manrope Light"/>
                  <a:sym typeface="Manrope Light"/>
                </a:rPr>
                <a:t>Statistics</a:t>
              </a:r>
              <a:endParaRPr sz="1200">
                <a:solidFill>
                  <a:schemeClr val="dk1"/>
                </a:solidFill>
                <a:latin typeface="Manrope Light"/>
                <a:ea typeface="Manrope Light"/>
                <a:cs typeface="Manrope Light"/>
                <a:sym typeface="Manrope Light"/>
              </a:endParaRPr>
            </a:p>
          </p:txBody>
        </p:sp>
        <p:sp>
          <p:nvSpPr>
            <p:cNvPr id="642" name="Google Shape;642;p61"/>
            <p:cNvSpPr txBox="1"/>
            <p:nvPr/>
          </p:nvSpPr>
          <p:spPr>
            <a:xfrm>
              <a:off x="9511674" y="2036737"/>
              <a:ext cx="2202600" cy="442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Breakdown or explanation</a:t>
              </a:r>
              <a:endParaRPr sz="1100">
                <a:solidFill>
                  <a:schemeClr val="dk1"/>
                </a:solidFill>
                <a:latin typeface="Manrope Light"/>
                <a:ea typeface="Manrope Light"/>
                <a:cs typeface="Manrope Light"/>
                <a:sym typeface="Manrope Light"/>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Google Shape;647;p62"/>
          <p:cNvSpPr/>
          <p:nvPr/>
        </p:nvSpPr>
        <p:spPr>
          <a:xfrm>
            <a:off x="0" y="0"/>
            <a:ext cx="12192000" cy="3429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48" name="Google Shape;648;p62"/>
          <p:cNvSpPr txBox="1">
            <a:spLocks noGrp="1"/>
          </p:cNvSpPr>
          <p:nvPr>
            <p:ph type="title"/>
          </p:nvPr>
        </p:nvSpPr>
        <p:spPr>
          <a:xfrm>
            <a:off x="540000" y="530200"/>
            <a:ext cx="5257800" cy="757800"/>
          </a:xfrm>
          <a:prstGeom prst="rect">
            <a:avLst/>
          </a:prstGeom>
          <a:noFill/>
          <a:ln>
            <a:noFill/>
          </a:ln>
        </p:spPr>
        <p:txBody>
          <a:bodyPr spcFirstLastPara="1" wrap="square" lIns="0" tIns="72000" rIns="0" bIns="0" anchor="ctr" anchorCtr="0">
            <a:noAutofit/>
          </a:bodyPr>
          <a:lstStyle/>
          <a:p>
            <a:pPr marL="0" lvl="0" indent="0" algn="l" rtl="0">
              <a:lnSpc>
                <a:spcPct val="70000"/>
              </a:lnSpc>
              <a:spcBef>
                <a:spcPts val="0"/>
              </a:spcBef>
              <a:spcAft>
                <a:spcPts val="0"/>
              </a:spcAft>
              <a:buClr>
                <a:schemeClr val="dk1"/>
              </a:buClr>
              <a:buSzPts val="4800"/>
              <a:buFont typeface="Arial"/>
              <a:buNone/>
            </a:pPr>
            <a:r>
              <a:rPr lang="en-AU" sz="4800"/>
              <a:t>TITLE</a:t>
            </a:r>
            <a:endParaRPr/>
          </a:p>
        </p:txBody>
      </p:sp>
      <p:sp>
        <p:nvSpPr>
          <p:cNvPr id="649" name="Google Shape;649;p62"/>
          <p:cNvSpPr txBox="1"/>
          <p:nvPr/>
        </p:nvSpPr>
        <p:spPr>
          <a:xfrm>
            <a:off x="540000" y="1288007"/>
            <a:ext cx="3605400" cy="3148200"/>
          </a:xfrm>
          <a:prstGeom prst="rect">
            <a:avLst/>
          </a:prstGeom>
          <a:noFill/>
          <a:ln>
            <a:noFill/>
          </a:ln>
        </p:spPr>
        <p:txBody>
          <a:bodyPr spcFirstLastPara="1" wrap="square" lIns="91425" tIns="45700" rIns="91425" bIns="45700" anchor="b" anchorCtr="0">
            <a:normAutofit/>
          </a:bodyPr>
          <a:lstStyle/>
          <a:p>
            <a:pPr marL="0" marR="0" lvl="0" indent="0" algn="l" rtl="0">
              <a:lnSpc>
                <a:spcPct val="90000"/>
              </a:lnSpc>
              <a:spcBef>
                <a:spcPts val="0"/>
              </a:spcBef>
              <a:spcAft>
                <a:spcPts val="0"/>
              </a:spcAft>
              <a:buClr>
                <a:schemeClr val="dk1"/>
              </a:buClr>
              <a:buSzPts val="18500"/>
              <a:buFont typeface="Arial"/>
              <a:buNone/>
            </a:pPr>
            <a:r>
              <a:rPr lang="en-AU" sz="18500" b="1" i="0">
                <a:solidFill>
                  <a:schemeClr val="dk1"/>
                </a:solidFill>
                <a:latin typeface="Anton SC"/>
                <a:ea typeface="Anton SC"/>
                <a:cs typeface="Anton SC"/>
                <a:sym typeface="Anton SC"/>
              </a:rPr>
              <a:t>01</a:t>
            </a:r>
            <a:endParaRPr>
              <a:latin typeface="Anton SC"/>
              <a:ea typeface="Anton SC"/>
              <a:cs typeface="Anton SC"/>
              <a:sym typeface="Anton SC"/>
            </a:endParaRPr>
          </a:p>
        </p:txBody>
      </p:sp>
      <p:sp>
        <p:nvSpPr>
          <p:cNvPr id="650" name="Google Shape;650;p62"/>
          <p:cNvSpPr/>
          <p:nvPr/>
        </p:nvSpPr>
        <p:spPr>
          <a:xfrm>
            <a:off x="0" y="3433010"/>
            <a:ext cx="12192000" cy="3429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651" name="Google Shape;651;p62"/>
          <p:cNvGrpSpPr/>
          <p:nvPr/>
        </p:nvGrpSpPr>
        <p:grpSpPr>
          <a:xfrm>
            <a:off x="4267202" y="1146376"/>
            <a:ext cx="3416967" cy="1739279"/>
            <a:chOff x="4267202" y="1146376"/>
            <a:chExt cx="3416967" cy="1739279"/>
          </a:xfrm>
        </p:grpSpPr>
        <p:sp>
          <p:nvSpPr>
            <p:cNvPr id="652" name="Google Shape;652;p62"/>
            <p:cNvSpPr txBox="1"/>
            <p:nvPr/>
          </p:nvSpPr>
          <p:spPr>
            <a:xfrm>
              <a:off x="4267202" y="1567807"/>
              <a:ext cx="3416967" cy="1317848"/>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Moving forward we can keep things simple with small font and lots of white space. This helps to make the deck feel fresh and clean. </a:t>
              </a:r>
              <a:endParaRPr/>
            </a:p>
            <a:p>
              <a:pPr marL="0" marR="0" lvl="0" indent="0" algn="l" rtl="0">
                <a:spcBef>
                  <a:spcPts val="0"/>
                </a:spcBef>
                <a:spcAft>
                  <a:spcPts val="0"/>
                </a:spcAft>
                <a:buNone/>
              </a:pPr>
              <a:br>
                <a:rPr lang="en-AU" sz="1100">
                  <a:solidFill>
                    <a:schemeClr val="dk1"/>
                  </a:solidFill>
                  <a:latin typeface="Manrope Light"/>
                  <a:ea typeface="Manrope Light"/>
                  <a:cs typeface="Manrope Light"/>
                  <a:sym typeface="Manrope Light"/>
                </a:rPr>
              </a:b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 Ut enim ad minim veniam, quis nostrud exercitation ullamco laboris nisi</a:t>
              </a:r>
              <a:endParaRPr sz="1100">
                <a:solidFill>
                  <a:schemeClr val="dk1"/>
                </a:solidFill>
                <a:latin typeface="Manrope Light"/>
                <a:ea typeface="Manrope Light"/>
                <a:cs typeface="Manrope Light"/>
                <a:sym typeface="Manrope Light"/>
              </a:endParaRPr>
            </a:p>
          </p:txBody>
        </p:sp>
        <p:sp>
          <p:nvSpPr>
            <p:cNvPr id="653" name="Google Shape;653;p62"/>
            <p:cNvSpPr txBox="1"/>
            <p:nvPr/>
          </p:nvSpPr>
          <p:spPr>
            <a:xfrm>
              <a:off x="4267202" y="1146376"/>
              <a:ext cx="974034" cy="23277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400">
                  <a:solidFill>
                    <a:schemeClr val="dk1"/>
                  </a:solidFill>
                  <a:latin typeface="Manrope Light"/>
                  <a:ea typeface="Manrope Light"/>
                  <a:cs typeface="Manrope Light"/>
                  <a:sym typeface="Manrope Light"/>
                </a:rPr>
                <a:t>Heading 2</a:t>
              </a:r>
              <a:endParaRPr sz="1400">
                <a:solidFill>
                  <a:schemeClr val="dk1"/>
                </a:solidFill>
                <a:latin typeface="Manrope Light"/>
                <a:ea typeface="Manrope Light"/>
                <a:cs typeface="Manrope Light"/>
                <a:sym typeface="Manrope Light"/>
              </a:endParaRPr>
            </a:p>
          </p:txBody>
        </p:sp>
      </p:grpSp>
      <p:grpSp>
        <p:nvGrpSpPr>
          <p:cNvPr id="654" name="Google Shape;654;p62"/>
          <p:cNvGrpSpPr/>
          <p:nvPr/>
        </p:nvGrpSpPr>
        <p:grpSpPr>
          <a:xfrm>
            <a:off x="8229601" y="1146376"/>
            <a:ext cx="3416967" cy="1739279"/>
            <a:chOff x="8229601" y="1146376"/>
            <a:chExt cx="3416967" cy="1739279"/>
          </a:xfrm>
        </p:grpSpPr>
        <p:sp>
          <p:nvSpPr>
            <p:cNvPr id="655" name="Google Shape;655;p62"/>
            <p:cNvSpPr txBox="1"/>
            <p:nvPr/>
          </p:nvSpPr>
          <p:spPr>
            <a:xfrm>
              <a:off x="8229601" y="1567807"/>
              <a:ext cx="3416967" cy="1317848"/>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Moving forward we can keep things simple with small font and lots of white space. This helps to make the deck feel fresh and clean. </a:t>
              </a:r>
              <a:endParaRPr/>
            </a:p>
            <a:p>
              <a:pPr marL="0" marR="0" lvl="0" indent="0" algn="l" rtl="0">
                <a:spcBef>
                  <a:spcPts val="0"/>
                </a:spcBef>
                <a:spcAft>
                  <a:spcPts val="0"/>
                </a:spcAft>
                <a:buNone/>
              </a:pPr>
              <a:br>
                <a:rPr lang="en-AU" sz="1100">
                  <a:solidFill>
                    <a:schemeClr val="dk1"/>
                  </a:solidFill>
                  <a:latin typeface="Manrope Light"/>
                  <a:ea typeface="Manrope Light"/>
                  <a:cs typeface="Manrope Light"/>
                  <a:sym typeface="Manrope Light"/>
                </a:rPr>
              </a:b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 Ut enim ad minim veniam, quis nostrud exercitation ullamco laboris nisi</a:t>
              </a:r>
              <a:endParaRPr sz="1100">
                <a:solidFill>
                  <a:schemeClr val="dk1"/>
                </a:solidFill>
                <a:latin typeface="Manrope Light"/>
                <a:ea typeface="Manrope Light"/>
                <a:cs typeface="Manrope Light"/>
                <a:sym typeface="Manrope Light"/>
              </a:endParaRPr>
            </a:p>
          </p:txBody>
        </p:sp>
        <p:sp>
          <p:nvSpPr>
            <p:cNvPr id="656" name="Google Shape;656;p62"/>
            <p:cNvSpPr txBox="1"/>
            <p:nvPr/>
          </p:nvSpPr>
          <p:spPr>
            <a:xfrm>
              <a:off x="8229602" y="1146376"/>
              <a:ext cx="974034" cy="23277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400">
                  <a:solidFill>
                    <a:schemeClr val="dk1"/>
                  </a:solidFill>
                  <a:latin typeface="Manrope Light"/>
                  <a:ea typeface="Manrope Light"/>
                  <a:cs typeface="Manrope Light"/>
                  <a:sym typeface="Manrope Light"/>
                </a:rPr>
                <a:t>Heading 2</a:t>
              </a:r>
              <a:endParaRPr sz="1400">
                <a:solidFill>
                  <a:schemeClr val="dk1"/>
                </a:solidFill>
                <a:latin typeface="Manrope Light"/>
                <a:ea typeface="Manrope Light"/>
                <a:cs typeface="Manrope Light"/>
                <a:sym typeface="Manrope Light"/>
              </a:endParaRPr>
            </a:p>
          </p:txBody>
        </p:sp>
      </p:grpSp>
      <p:sp>
        <p:nvSpPr>
          <p:cNvPr id="657" name="Google Shape;657;p62"/>
          <p:cNvSpPr txBox="1"/>
          <p:nvPr/>
        </p:nvSpPr>
        <p:spPr>
          <a:xfrm>
            <a:off x="540000" y="1030275"/>
            <a:ext cx="2292600" cy="581400"/>
          </a:xfrm>
          <a:prstGeom prst="rect">
            <a:avLst/>
          </a:prstGeom>
          <a:noFill/>
          <a:ln>
            <a:noFill/>
          </a:ln>
        </p:spPr>
        <p:txBody>
          <a:bodyPr spcFirstLastPara="1" wrap="square" lIns="0" tIns="72000" rIns="0" bIns="0" anchor="ctr" anchorCtr="0">
            <a:normAutofit/>
          </a:bodyPr>
          <a:lstStyle/>
          <a:p>
            <a:pPr marL="0" marR="0" lvl="0" indent="0" algn="l" rtl="0">
              <a:lnSpc>
                <a:spcPct val="90000"/>
              </a:lnSpc>
              <a:spcBef>
                <a:spcPts val="0"/>
              </a:spcBef>
              <a:spcAft>
                <a:spcPts val="0"/>
              </a:spcAft>
              <a:buClr>
                <a:schemeClr val="dk1"/>
              </a:buClr>
              <a:buSzPts val="2400"/>
              <a:buFont typeface="Arial"/>
              <a:buNone/>
            </a:pPr>
            <a:r>
              <a:rPr lang="en-AU" sz="2400" b="1" i="0">
                <a:solidFill>
                  <a:schemeClr val="dk1"/>
                </a:solidFill>
                <a:latin typeface="Anton SC"/>
                <a:ea typeface="Anton SC"/>
                <a:cs typeface="Anton SC"/>
                <a:sym typeface="Anton SC"/>
              </a:rPr>
              <a:t>SUBTITLE</a:t>
            </a:r>
            <a:endParaRPr>
              <a:latin typeface="Anton SC"/>
              <a:ea typeface="Anton SC"/>
              <a:cs typeface="Anton SC"/>
              <a:sym typeface="Anton SC"/>
            </a:endParaRPr>
          </a:p>
        </p:txBody>
      </p:sp>
      <p:grpSp>
        <p:nvGrpSpPr>
          <p:cNvPr id="658" name="Google Shape;658;p62"/>
          <p:cNvGrpSpPr/>
          <p:nvPr/>
        </p:nvGrpSpPr>
        <p:grpSpPr>
          <a:xfrm>
            <a:off x="4267202" y="4458919"/>
            <a:ext cx="3416967" cy="1739279"/>
            <a:chOff x="4267202" y="1146376"/>
            <a:chExt cx="3416967" cy="1739279"/>
          </a:xfrm>
        </p:grpSpPr>
        <p:sp>
          <p:nvSpPr>
            <p:cNvPr id="659" name="Google Shape;659;p62"/>
            <p:cNvSpPr txBox="1"/>
            <p:nvPr/>
          </p:nvSpPr>
          <p:spPr>
            <a:xfrm>
              <a:off x="4267202" y="1567807"/>
              <a:ext cx="3416967" cy="1317848"/>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Moving forward we can keep things simple with small font and lots of white space. This helps to make the deck feel fresh and clean. </a:t>
              </a:r>
              <a:endParaRPr/>
            </a:p>
            <a:p>
              <a:pPr marL="0" marR="0" lvl="0" indent="0" algn="l" rtl="0">
                <a:spcBef>
                  <a:spcPts val="0"/>
                </a:spcBef>
                <a:spcAft>
                  <a:spcPts val="0"/>
                </a:spcAft>
                <a:buNone/>
              </a:pPr>
              <a:br>
                <a:rPr lang="en-AU" sz="1100">
                  <a:solidFill>
                    <a:schemeClr val="dk1"/>
                  </a:solidFill>
                  <a:latin typeface="Manrope Light"/>
                  <a:ea typeface="Manrope Light"/>
                  <a:cs typeface="Manrope Light"/>
                  <a:sym typeface="Manrope Light"/>
                </a:rPr>
              </a:b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 Ut enim ad minim veniam, quis nostrud exercitation ullamco laboris nisi</a:t>
              </a:r>
              <a:endParaRPr sz="1100">
                <a:solidFill>
                  <a:schemeClr val="dk1"/>
                </a:solidFill>
                <a:latin typeface="Manrope Light"/>
                <a:ea typeface="Manrope Light"/>
                <a:cs typeface="Manrope Light"/>
                <a:sym typeface="Manrope Light"/>
              </a:endParaRPr>
            </a:p>
          </p:txBody>
        </p:sp>
        <p:sp>
          <p:nvSpPr>
            <p:cNvPr id="660" name="Google Shape;660;p62"/>
            <p:cNvSpPr txBox="1"/>
            <p:nvPr/>
          </p:nvSpPr>
          <p:spPr>
            <a:xfrm>
              <a:off x="4267202" y="1146376"/>
              <a:ext cx="974034" cy="23277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400">
                  <a:solidFill>
                    <a:schemeClr val="dk1"/>
                  </a:solidFill>
                  <a:latin typeface="Manrope Light"/>
                  <a:ea typeface="Manrope Light"/>
                  <a:cs typeface="Manrope Light"/>
                  <a:sym typeface="Manrope Light"/>
                </a:rPr>
                <a:t>Heading 2</a:t>
              </a:r>
              <a:endParaRPr sz="1400">
                <a:solidFill>
                  <a:schemeClr val="dk1"/>
                </a:solidFill>
                <a:latin typeface="Manrope Light"/>
                <a:ea typeface="Manrope Light"/>
                <a:cs typeface="Manrope Light"/>
                <a:sym typeface="Manrope Light"/>
              </a:endParaRPr>
            </a:p>
          </p:txBody>
        </p:sp>
      </p:grpSp>
      <p:grpSp>
        <p:nvGrpSpPr>
          <p:cNvPr id="661" name="Google Shape;661;p62"/>
          <p:cNvGrpSpPr/>
          <p:nvPr/>
        </p:nvGrpSpPr>
        <p:grpSpPr>
          <a:xfrm>
            <a:off x="8229601" y="4458919"/>
            <a:ext cx="3416967" cy="1739279"/>
            <a:chOff x="8229601" y="1146376"/>
            <a:chExt cx="3416967" cy="1739279"/>
          </a:xfrm>
        </p:grpSpPr>
        <p:sp>
          <p:nvSpPr>
            <p:cNvPr id="662" name="Google Shape;662;p62"/>
            <p:cNvSpPr txBox="1"/>
            <p:nvPr/>
          </p:nvSpPr>
          <p:spPr>
            <a:xfrm>
              <a:off x="8229601" y="1567807"/>
              <a:ext cx="3416967" cy="1317848"/>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Moving forward we can keep things simple with small font and lots of white space. This helps to make the deck feel fresh and clean. </a:t>
              </a:r>
              <a:endParaRPr/>
            </a:p>
            <a:p>
              <a:pPr marL="0" marR="0" lvl="0" indent="0" algn="l" rtl="0">
                <a:spcBef>
                  <a:spcPts val="0"/>
                </a:spcBef>
                <a:spcAft>
                  <a:spcPts val="0"/>
                </a:spcAft>
                <a:buNone/>
              </a:pPr>
              <a:br>
                <a:rPr lang="en-AU" sz="1100">
                  <a:solidFill>
                    <a:schemeClr val="dk1"/>
                  </a:solidFill>
                  <a:latin typeface="Manrope Light"/>
                  <a:ea typeface="Manrope Light"/>
                  <a:cs typeface="Manrope Light"/>
                  <a:sym typeface="Manrope Light"/>
                </a:rPr>
              </a:b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 Ut enim ad minim veniam, quis nostrud exercitation ullamco laboris nisi</a:t>
              </a:r>
              <a:endParaRPr sz="1100">
                <a:solidFill>
                  <a:schemeClr val="dk1"/>
                </a:solidFill>
                <a:latin typeface="Manrope Light"/>
                <a:ea typeface="Manrope Light"/>
                <a:cs typeface="Manrope Light"/>
                <a:sym typeface="Manrope Light"/>
              </a:endParaRPr>
            </a:p>
          </p:txBody>
        </p:sp>
        <p:sp>
          <p:nvSpPr>
            <p:cNvPr id="663" name="Google Shape;663;p62"/>
            <p:cNvSpPr txBox="1"/>
            <p:nvPr/>
          </p:nvSpPr>
          <p:spPr>
            <a:xfrm>
              <a:off x="8229602" y="1146376"/>
              <a:ext cx="974034" cy="23277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400">
                  <a:solidFill>
                    <a:schemeClr val="dk1"/>
                  </a:solidFill>
                  <a:latin typeface="Manrope Light"/>
                  <a:ea typeface="Manrope Light"/>
                  <a:cs typeface="Manrope Light"/>
                  <a:sym typeface="Manrope Light"/>
                </a:rPr>
                <a:t>Heading 2</a:t>
              </a:r>
              <a:endParaRPr sz="1400">
                <a:solidFill>
                  <a:schemeClr val="dk1"/>
                </a:solidFill>
                <a:latin typeface="Manrope Light"/>
                <a:ea typeface="Manrope Light"/>
                <a:cs typeface="Manrope Light"/>
                <a:sym typeface="Manrope Light"/>
              </a:endParaRPr>
            </a:p>
          </p:txBody>
        </p:sp>
      </p:grpSp>
      <p:grpSp>
        <p:nvGrpSpPr>
          <p:cNvPr id="664" name="Google Shape;664;p62"/>
          <p:cNvGrpSpPr/>
          <p:nvPr/>
        </p:nvGrpSpPr>
        <p:grpSpPr>
          <a:xfrm>
            <a:off x="-2" y="0"/>
            <a:ext cx="182562" cy="6858001"/>
            <a:chOff x="-2" y="0"/>
            <a:chExt cx="182562" cy="6858001"/>
          </a:xfrm>
        </p:grpSpPr>
        <p:sp>
          <p:nvSpPr>
            <p:cNvPr id="665" name="Google Shape;665;p62"/>
            <p:cNvSpPr txBox="1"/>
            <p:nvPr/>
          </p:nvSpPr>
          <p:spPr>
            <a:xfrm rot="-5400000">
              <a:off x="-553850" y="6121591"/>
              <a:ext cx="1290257" cy="18256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AU" sz="600">
                  <a:solidFill>
                    <a:schemeClr val="dk1"/>
                  </a:solidFill>
                  <a:latin typeface="IBM Plex Mono"/>
                  <a:ea typeface="IBM Plex Mono"/>
                  <a:cs typeface="IBM Plex Mono"/>
                  <a:sym typeface="IBM Plex Mono"/>
                </a:rPr>
                <a:t>© HOWATSON+COMPANY</a:t>
              </a:r>
              <a:endParaRPr/>
            </a:p>
            <a:p>
              <a:pPr marL="0" marR="0" lvl="0" indent="0" algn="l" rtl="0">
                <a:spcBef>
                  <a:spcPts val="0"/>
                </a:spcBef>
                <a:spcAft>
                  <a:spcPts val="0"/>
                </a:spcAft>
                <a:buNone/>
              </a:pPr>
              <a:endParaRPr sz="700">
                <a:solidFill>
                  <a:schemeClr val="dk1"/>
                </a:solidFill>
                <a:latin typeface="Arial"/>
                <a:ea typeface="Arial"/>
                <a:cs typeface="Arial"/>
                <a:sym typeface="Arial"/>
              </a:endParaRPr>
            </a:p>
          </p:txBody>
        </p:sp>
        <p:cxnSp>
          <p:nvCxnSpPr>
            <p:cNvPr id="666" name="Google Shape;666;p62"/>
            <p:cNvCxnSpPr/>
            <p:nvPr/>
          </p:nvCxnSpPr>
          <p:spPr>
            <a:xfrm rot="10800000">
              <a:off x="182560" y="0"/>
              <a:ext cx="0" cy="6858000"/>
            </a:xfrm>
            <a:prstGeom prst="straightConnector1">
              <a:avLst/>
            </a:prstGeom>
            <a:noFill/>
            <a:ln w="9525" cap="flat" cmpd="sng">
              <a:solidFill>
                <a:schemeClr val="dk1"/>
              </a:solidFill>
              <a:prstDash val="solid"/>
              <a:round/>
              <a:headEnd type="none" w="sm" len="sm"/>
              <a:tailEnd type="none" w="sm" len="sm"/>
            </a:ln>
          </p:spPr>
        </p:cxnSp>
      </p:grpSp>
      <p:sp>
        <p:nvSpPr>
          <p:cNvPr id="667" name="Google Shape;667;p62"/>
          <p:cNvSpPr txBox="1">
            <a:spLocks noGrp="1"/>
          </p:cNvSpPr>
          <p:nvPr>
            <p:ph type="title"/>
          </p:nvPr>
        </p:nvSpPr>
        <p:spPr>
          <a:xfrm>
            <a:off x="540000" y="3707050"/>
            <a:ext cx="5257800" cy="757800"/>
          </a:xfrm>
          <a:prstGeom prst="rect">
            <a:avLst/>
          </a:prstGeom>
          <a:noFill/>
          <a:ln>
            <a:noFill/>
          </a:ln>
        </p:spPr>
        <p:txBody>
          <a:bodyPr spcFirstLastPara="1" wrap="square" lIns="0" tIns="72000" rIns="0" bIns="0" anchor="ctr" anchorCtr="0">
            <a:noAutofit/>
          </a:bodyPr>
          <a:lstStyle/>
          <a:p>
            <a:pPr marL="0" lvl="0" indent="0" algn="l" rtl="0">
              <a:lnSpc>
                <a:spcPct val="70000"/>
              </a:lnSpc>
              <a:spcBef>
                <a:spcPts val="0"/>
              </a:spcBef>
              <a:spcAft>
                <a:spcPts val="0"/>
              </a:spcAft>
              <a:buClr>
                <a:schemeClr val="dk1"/>
              </a:buClr>
              <a:buSzPts val="4800"/>
              <a:buFont typeface="Arial"/>
              <a:buNone/>
            </a:pPr>
            <a:r>
              <a:rPr lang="en-AU" sz="4800"/>
              <a:t>TITLE</a:t>
            </a:r>
            <a:endParaRPr/>
          </a:p>
        </p:txBody>
      </p:sp>
      <p:sp>
        <p:nvSpPr>
          <p:cNvPr id="668" name="Google Shape;668;p62"/>
          <p:cNvSpPr txBox="1"/>
          <p:nvPr/>
        </p:nvSpPr>
        <p:spPr>
          <a:xfrm>
            <a:off x="540000" y="4464857"/>
            <a:ext cx="3605400" cy="3148200"/>
          </a:xfrm>
          <a:prstGeom prst="rect">
            <a:avLst/>
          </a:prstGeom>
          <a:noFill/>
          <a:ln>
            <a:noFill/>
          </a:ln>
        </p:spPr>
        <p:txBody>
          <a:bodyPr spcFirstLastPara="1" wrap="square" lIns="91425" tIns="45700" rIns="91425" bIns="45700" anchor="b" anchorCtr="0">
            <a:normAutofit/>
          </a:bodyPr>
          <a:lstStyle/>
          <a:p>
            <a:pPr marL="0" marR="0" lvl="0" indent="0" algn="l" rtl="0">
              <a:lnSpc>
                <a:spcPct val="90000"/>
              </a:lnSpc>
              <a:spcBef>
                <a:spcPts val="0"/>
              </a:spcBef>
              <a:spcAft>
                <a:spcPts val="0"/>
              </a:spcAft>
              <a:buClr>
                <a:schemeClr val="dk1"/>
              </a:buClr>
              <a:buSzPts val="18500"/>
              <a:buFont typeface="Arial"/>
              <a:buNone/>
            </a:pPr>
            <a:r>
              <a:rPr lang="en-AU" sz="18500" b="1" i="0">
                <a:solidFill>
                  <a:schemeClr val="dk1"/>
                </a:solidFill>
                <a:latin typeface="Anton SC"/>
                <a:ea typeface="Anton SC"/>
                <a:cs typeface="Anton SC"/>
                <a:sym typeface="Anton SC"/>
              </a:rPr>
              <a:t>0</a:t>
            </a:r>
            <a:r>
              <a:rPr lang="en-AU" sz="18500" b="1">
                <a:solidFill>
                  <a:schemeClr val="dk1"/>
                </a:solidFill>
                <a:latin typeface="Anton SC"/>
                <a:ea typeface="Anton SC"/>
                <a:cs typeface="Anton SC"/>
                <a:sym typeface="Anton SC"/>
              </a:rPr>
              <a:t>2</a:t>
            </a:r>
            <a:endParaRPr>
              <a:latin typeface="Anton SC"/>
              <a:ea typeface="Anton SC"/>
              <a:cs typeface="Anton SC"/>
              <a:sym typeface="Anton SC"/>
            </a:endParaRPr>
          </a:p>
        </p:txBody>
      </p:sp>
      <p:sp>
        <p:nvSpPr>
          <p:cNvPr id="669" name="Google Shape;669;p62"/>
          <p:cNvSpPr txBox="1"/>
          <p:nvPr/>
        </p:nvSpPr>
        <p:spPr>
          <a:xfrm>
            <a:off x="540000" y="4207125"/>
            <a:ext cx="2292600" cy="581400"/>
          </a:xfrm>
          <a:prstGeom prst="rect">
            <a:avLst/>
          </a:prstGeom>
          <a:noFill/>
          <a:ln>
            <a:noFill/>
          </a:ln>
        </p:spPr>
        <p:txBody>
          <a:bodyPr spcFirstLastPara="1" wrap="square" lIns="0" tIns="72000" rIns="0" bIns="0" anchor="ctr" anchorCtr="0">
            <a:normAutofit/>
          </a:bodyPr>
          <a:lstStyle/>
          <a:p>
            <a:pPr marL="0" marR="0" lvl="0" indent="0" algn="l" rtl="0">
              <a:lnSpc>
                <a:spcPct val="90000"/>
              </a:lnSpc>
              <a:spcBef>
                <a:spcPts val="0"/>
              </a:spcBef>
              <a:spcAft>
                <a:spcPts val="0"/>
              </a:spcAft>
              <a:buClr>
                <a:schemeClr val="dk1"/>
              </a:buClr>
              <a:buSzPts val="2400"/>
              <a:buFont typeface="Arial"/>
              <a:buNone/>
            </a:pPr>
            <a:r>
              <a:rPr lang="en-AU" sz="2400" b="1" i="0">
                <a:solidFill>
                  <a:schemeClr val="dk1"/>
                </a:solidFill>
                <a:latin typeface="Anton SC"/>
                <a:ea typeface="Anton SC"/>
                <a:cs typeface="Anton SC"/>
                <a:sym typeface="Anton SC"/>
              </a:rPr>
              <a:t>SUBTITLE</a:t>
            </a:r>
            <a:endParaRPr>
              <a:latin typeface="Anton SC"/>
              <a:ea typeface="Anton SC"/>
              <a:cs typeface="Anton SC"/>
              <a:sym typeface="Anton S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sp>
        <p:nvSpPr>
          <p:cNvPr id="674" name="Google Shape;674;p63"/>
          <p:cNvSpPr/>
          <p:nvPr/>
        </p:nvSpPr>
        <p:spPr>
          <a:xfrm>
            <a:off x="0" y="0"/>
            <a:ext cx="6096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933">
              <a:solidFill>
                <a:schemeClr val="accent1"/>
              </a:solidFill>
              <a:latin typeface="Arial"/>
              <a:ea typeface="Arial"/>
              <a:cs typeface="Arial"/>
              <a:sym typeface="Arial"/>
            </a:endParaRPr>
          </a:p>
        </p:txBody>
      </p:sp>
      <p:sp>
        <p:nvSpPr>
          <p:cNvPr id="675" name="Google Shape;675;p63"/>
          <p:cNvSpPr txBox="1"/>
          <p:nvPr/>
        </p:nvSpPr>
        <p:spPr>
          <a:xfrm>
            <a:off x="540008" y="1304918"/>
            <a:ext cx="4803000" cy="663900"/>
          </a:xfrm>
          <a:prstGeom prst="rect">
            <a:avLst/>
          </a:prstGeom>
          <a:noFill/>
          <a:ln>
            <a:noFill/>
          </a:ln>
        </p:spPr>
        <p:txBody>
          <a:bodyPr spcFirstLastPara="1" wrap="square" lIns="0" tIns="72000" rIns="0" bIns="0" anchor="t" anchorCtr="0">
            <a:spAutoFit/>
          </a:bodyPr>
          <a:lstStyle/>
          <a:p>
            <a:pPr marL="0" marR="0" lvl="0" indent="0" algn="l" rtl="0">
              <a:lnSpc>
                <a:spcPct val="80000"/>
              </a:lnSpc>
              <a:spcBef>
                <a:spcPts val="0"/>
              </a:spcBef>
              <a:spcAft>
                <a:spcPts val="0"/>
              </a:spcAft>
              <a:buNone/>
            </a:pPr>
            <a:r>
              <a:rPr lang="en-AU" sz="4800" b="1">
                <a:solidFill>
                  <a:srgbClr val="000000"/>
                </a:solidFill>
                <a:latin typeface="Anton SC"/>
                <a:ea typeface="Anton SC"/>
                <a:cs typeface="Anton SC"/>
                <a:sym typeface="Anton SC"/>
              </a:rPr>
              <a:t>HEADING 1</a:t>
            </a:r>
            <a:endParaRPr sz="2400" b="1">
              <a:solidFill>
                <a:srgbClr val="000000"/>
              </a:solidFill>
              <a:latin typeface="Anton SC"/>
              <a:ea typeface="Anton SC"/>
              <a:cs typeface="Anton SC"/>
              <a:sym typeface="Anton SC"/>
            </a:endParaRPr>
          </a:p>
        </p:txBody>
      </p:sp>
      <p:sp>
        <p:nvSpPr>
          <p:cNvPr id="676" name="Google Shape;676;p63"/>
          <p:cNvSpPr txBox="1"/>
          <p:nvPr/>
        </p:nvSpPr>
        <p:spPr>
          <a:xfrm>
            <a:off x="2826994" y="4700649"/>
            <a:ext cx="1769389" cy="862185"/>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rgbClr val="000000"/>
                </a:solidFill>
                <a:latin typeface="Manrope Light"/>
                <a:ea typeface="Manrope Light"/>
                <a:cs typeface="Manrope Light"/>
                <a:sym typeface="Manrope Light"/>
              </a:rPr>
              <a:t>Banks today differentiate comms in colour alone.  Colour is a differentiating code unless you are number 1..</a:t>
            </a:r>
            <a:endParaRPr sz="1100">
              <a:solidFill>
                <a:srgbClr val="000000"/>
              </a:solidFill>
              <a:latin typeface="Arial"/>
              <a:ea typeface="Arial"/>
              <a:cs typeface="Arial"/>
              <a:sym typeface="Arial"/>
            </a:endParaRPr>
          </a:p>
        </p:txBody>
      </p:sp>
      <p:sp>
        <p:nvSpPr>
          <p:cNvPr id="677" name="Google Shape;677;p63"/>
          <p:cNvSpPr txBox="1"/>
          <p:nvPr/>
        </p:nvSpPr>
        <p:spPr>
          <a:xfrm>
            <a:off x="548458" y="4700649"/>
            <a:ext cx="1912500" cy="8622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1067"/>
              </a:spcAft>
              <a:buNone/>
            </a:pPr>
            <a:r>
              <a:rPr lang="en-AU" sz="1100">
                <a:solidFill>
                  <a:srgbClr val="000000"/>
                </a:solidFill>
                <a:latin typeface="Manrope Light"/>
                <a:ea typeface="Manrope Light"/>
                <a:cs typeface="Manrope Light"/>
                <a:sym typeface="Manrope Light"/>
              </a:rPr>
              <a:t>Big businesses are avoiding risk, and consequentially achieving dull, swimming in a sea of same.</a:t>
            </a:r>
            <a:endParaRPr sz="1100"/>
          </a:p>
        </p:txBody>
      </p:sp>
      <p:sp>
        <p:nvSpPr>
          <p:cNvPr id="678" name="Google Shape;678;p63"/>
          <p:cNvSpPr/>
          <p:nvPr/>
        </p:nvSpPr>
        <p:spPr>
          <a:xfrm>
            <a:off x="554097" y="4121767"/>
            <a:ext cx="1602809" cy="386775"/>
          </a:xfrm>
          <a:prstGeom prst="roundRect">
            <a:avLst>
              <a:gd name="adj" fmla="val 50000"/>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AU" sz="1100">
                <a:solidFill>
                  <a:schemeClr val="accent1"/>
                </a:solidFill>
                <a:latin typeface="Manrope Light"/>
                <a:ea typeface="Manrope Light"/>
                <a:cs typeface="Manrope Light"/>
                <a:sym typeface="Manrope Light"/>
              </a:rPr>
              <a:t>Good old bubbles</a:t>
            </a:r>
            <a:endParaRPr/>
          </a:p>
        </p:txBody>
      </p:sp>
      <p:sp>
        <p:nvSpPr>
          <p:cNvPr id="679" name="Google Shape;679;p63"/>
          <p:cNvSpPr/>
          <p:nvPr/>
        </p:nvSpPr>
        <p:spPr>
          <a:xfrm>
            <a:off x="2712065" y="4121768"/>
            <a:ext cx="1602809" cy="386775"/>
          </a:xfrm>
          <a:prstGeom prst="roundRect">
            <a:avLst>
              <a:gd name="adj" fmla="val 50000"/>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AU" sz="1100">
                <a:solidFill>
                  <a:schemeClr val="accent1"/>
                </a:solidFill>
                <a:latin typeface="Manrope Light"/>
                <a:ea typeface="Manrope Light"/>
                <a:cs typeface="Manrope Light"/>
                <a:sym typeface="Manrope Light"/>
              </a:rPr>
              <a:t>Good old bubbles</a:t>
            </a:r>
            <a:endParaRPr/>
          </a:p>
        </p:txBody>
      </p:sp>
      <p:sp>
        <p:nvSpPr>
          <p:cNvPr id="680" name="Google Shape;680;p63"/>
          <p:cNvSpPr txBox="1"/>
          <p:nvPr/>
        </p:nvSpPr>
        <p:spPr>
          <a:xfrm>
            <a:off x="611195" y="3402119"/>
            <a:ext cx="974034" cy="23277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400">
                <a:solidFill>
                  <a:schemeClr val="dk1"/>
                </a:solidFill>
                <a:latin typeface="Manrope Light"/>
                <a:ea typeface="Manrope Light"/>
                <a:cs typeface="Manrope Light"/>
                <a:sym typeface="Manrope Light"/>
              </a:rPr>
              <a:t>Heading 2</a:t>
            </a:r>
            <a:endParaRPr sz="1400">
              <a:solidFill>
                <a:schemeClr val="dk1"/>
              </a:solidFill>
              <a:latin typeface="Manrope Light"/>
              <a:ea typeface="Manrope Light"/>
              <a:cs typeface="Manrope Light"/>
              <a:sym typeface="Manrope Light"/>
            </a:endParaRPr>
          </a:p>
        </p:txBody>
      </p:sp>
      <p:cxnSp>
        <p:nvCxnSpPr>
          <p:cNvPr id="681" name="Google Shape;681;p63"/>
          <p:cNvCxnSpPr/>
          <p:nvPr/>
        </p:nvCxnSpPr>
        <p:spPr>
          <a:xfrm>
            <a:off x="585883" y="3766048"/>
            <a:ext cx="3459645" cy="0"/>
          </a:xfrm>
          <a:prstGeom prst="straightConnector1">
            <a:avLst/>
          </a:prstGeom>
          <a:noFill/>
          <a:ln w="9525" cap="flat" cmpd="sng">
            <a:solidFill>
              <a:schemeClr val="dk1"/>
            </a:solidFill>
            <a:prstDash val="solid"/>
            <a:miter lim="800000"/>
            <a:headEnd type="none" w="sm" len="sm"/>
            <a:tailEnd type="none" w="sm" len="sm"/>
          </a:ln>
        </p:spPr>
      </p:cxnSp>
      <p:sp>
        <p:nvSpPr>
          <p:cNvPr id="682" name="Google Shape;682;p63"/>
          <p:cNvSpPr txBox="1"/>
          <p:nvPr/>
        </p:nvSpPr>
        <p:spPr>
          <a:xfrm>
            <a:off x="6695003" y="3402119"/>
            <a:ext cx="974034" cy="23277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400">
                <a:solidFill>
                  <a:schemeClr val="dk1"/>
                </a:solidFill>
                <a:latin typeface="Manrope Light"/>
                <a:ea typeface="Manrope Light"/>
                <a:cs typeface="Manrope Light"/>
                <a:sym typeface="Manrope Light"/>
              </a:rPr>
              <a:t>Heading 2</a:t>
            </a:r>
            <a:endParaRPr sz="1400">
              <a:solidFill>
                <a:schemeClr val="dk1"/>
              </a:solidFill>
              <a:latin typeface="Manrope Light"/>
              <a:ea typeface="Manrope Light"/>
              <a:cs typeface="Manrope Light"/>
              <a:sym typeface="Manrope Light"/>
            </a:endParaRPr>
          </a:p>
        </p:txBody>
      </p:sp>
      <p:cxnSp>
        <p:nvCxnSpPr>
          <p:cNvPr id="683" name="Google Shape;683;p63"/>
          <p:cNvCxnSpPr/>
          <p:nvPr/>
        </p:nvCxnSpPr>
        <p:spPr>
          <a:xfrm>
            <a:off x="6669691" y="3766048"/>
            <a:ext cx="3459645" cy="0"/>
          </a:xfrm>
          <a:prstGeom prst="straightConnector1">
            <a:avLst/>
          </a:prstGeom>
          <a:noFill/>
          <a:ln w="9525" cap="flat" cmpd="sng">
            <a:solidFill>
              <a:schemeClr val="dk1"/>
            </a:solidFill>
            <a:prstDash val="solid"/>
            <a:miter lim="800000"/>
            <a:headEnd type="none" w="sm" len="sm"/>
            <a:tailEnd type="none" w="sm" len="sm"/>
          </a:ln>
        </p:spPr>
      </p:cxnSp>
      <p:sp>
        <p:nvSpPr>
          <p:cNvPr id="684" name="Google Shape;684;p63"/>
          <p:cNvSpPr txBox="1"/>
          <p:nvPr/>
        </p:nvSpPr>
        <p:spPr>
          <a:xfrm>
            <a:off x="579818" y="848867"/>
            <a:ext cx="1539239" cy="446299"/>
          </a:xfrm>
          <a:prstGeom prst="rect">
            <a:avLst/>
          </a:prstGeom>
          <a:noFill/>
          <a:ln>
            <a:noFill/>
          </a:ln>
        </p:spPr>
        <p:txBody>
          <a:bodyPr spcFirstLastPara="1" wrap="square" lIns="0" tIns="0" rIns="0" bIns="0" anchor="ctr" anchorCtr="0">
            <a:normAutofit/>
          </a:bodyPr>
          <a:lstStyle/>
          <a:p>
            <a:pPr marL="0" marR="0" lvl="0" indent="0" algn="l" rtl="0">
              <a:lnSpc>
                <a:spcPct val="90000"/>
              </a:lnSpc>
              <a:spcBef>
                <a:spcPts val="0"/>
              </a:spcBef>
              <a:spcAft>
                <a:spcPts val="0"/>
              </a:spcAft>
              <a:buClr>
                <a:schemeClr val="dk1"/>
              </a:buClr>
              <a:buSzPts val="1200"/>
              <a:buFont typeface="Arial"/>
              <a:buNone/>
            </a:pPr>
            <a:r>
              <a:rPr lang="en-AU" sz="1200" i="0">
                <a:solidFill>
                  <a:schemeClr val="dk1"/>
                </a:solidFill>
                <a:latin typeface="Manrope"/>
                <a:ea typeface="Manrope"/>
                <a:cs typeface="Manrope"/>
                <a:sym typeface="Manrope"/>
              </a:rPr>
              <a:t>PRE HEADER</a:t>
            </a:r>
            <a:endParaRPr>
              <a:latin typeface="Manrope"/>
              <a:ea typeface="Manrope"/>
              <a:cs typeface="Manrope"/>
              <a:sym typeface="Manrope"/>
            </a:endParaRPr>
          </a:p>
        </p:txBody>
      </p:sp>
      <p:sp>
        <p:nvSpPr>
          <p:cNvPr id="685" name="Google Shape;685;p63"/>
          <p:cNvSpPr txBox="1"/>
          <p:nvPr/>
        </p:nvSpPr>
        <p:spPr>
          <a:xfrm>
            <a:off x="8942588" y="4700649"/>
            <a:ext cx="1769389" cy="862185"/>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000">
                <a:solidFill>
                  <a:srgbClr val="000000"/>
                </a:solidFill>
                <a:latin typeface="Manrope Light"/>
                <a:ea typeface="Manrope Light"/>
                <a:cs typeface="Manrope Light"/>
                <a:sym typeface="Manrope Light"/>
              </a:rPr>
              <a:t>Banks today differentiate comms in colour alone.  Colour is a differentiating code unless you are number 1..</a:t>
            </a:r>
            <a:endParaRPr sz="1000">
              <a:solidFill>
                <a:srgbClr val="000000"/>
              </a:solidFill>
              <a:latin typeface="Arial"/>
              <a:ea typeface="Arial"/>
              <a:cs typeface="Arial"/>
              <a:sym typeface="Arial"/>
            </a:endParaRPr>
          </a:p>
        </p:txBody>
      </p:sp>
      <p:sp>
        <p:nvSpPr>
          <p:cNvPr id="686" name="Google Shape;686;p63"/>
          <p:cNvSpPr txBox="1"/>
          <p:nvPr/>
        </p:nvSpPr>
        <p:spPr>
          <a:xfrm>
            <a:off x="6726789" y="4700649"/>
            <a:ext cx="1912636" cy="862185"/>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1067"/>
              </a:spcAft>
              <a:buNone/>
            </a:pPr>
            <a:r>
              <a:rPr lang="en-AU" sz="1000">
                <a:solidFill>
                  <a:srgbClr val="000000"/>
                </a:solidFill>
                <a:latin typeface="Manrope Light"/>
                <a:ea typeface="Manrope Light"/>
                <a:cs typeface="Manrope Light"/>
                <a:sym typeface="Manrope Light"/>
              </a:rPr>
              <a:t>Big businesses are avoiding risk, and consequentially achieving dull, swimming in a sea of same.</a:t>
            </a:r>
            <a:endParaRPr/>
          </a:p>
        </p:txBody>
      </p:sp>
      <p:sp>
        <p:nvSpPr>
          <p:cNvPr id="687" name="Google Shape;687;p63"/>
          <p:cNvSpPr/>
          <p:nvPr/>
        </p:nvSpPr>
        <p:spPr>
          <a:xfrm>
            <a:off x="6669691" y="4121767"/>
            <a:ext cx="1602809" cy="386775"/>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AU" sz="1100">
                <a:solidFill>
                  <a:schemeClr val="dk1"/>
                </a:solidFill>
                <a:latin typeface="Manrope Light"/>
                <a:ea typeface="Manrope Light"/>
                <a:cs typeface="Manrope Light"/>
                <a:sym typeface="Manrope Light"/>
              </a:rPr>
              <a:t>Good old bubbles</a:t>
            </a:r>
            <a:endParaRPr/>
          </a:p>
        </p:txBody>
      </p:sp>
      <p:sp>
        <p:nvSpPr>
          <p:cNvPr id="688" name="Google Shape;688;p63"/>
          <p:cNvSpPr/>
          <p:nvPr/>
        </p:nvSpPr>
        <p:spPr>
          <a:xfrm>
            <a:off x="8827659" y="4121768"/>
            <a:ext cx="1602809" cy="386775"/>
          </a:xfrm>
          <a:prstGeom prst="roundRect">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AU" sz="1100">
                <a:solidFill>
                  <a:schemeClr val="dk1"/>
                </a:solidFill>
                <a:latin typeface="Manrope Light"/>
                <a:ea typeface="Manrope Light"/>
                <a:cs typeface="Manrope Light"/>
                <a:sym typeface="Manrope Light"/>
              </a:rPr>
              <a:t>Good old bubbles</a:t>
            </a:r>
            <a:endParaRPr/>
          </a:p>
        </p:txBody>
      </p:sp>
      <p:grpSp>
        <p:nvGrpSpPr>
          <p:cNvPr id="689" name="Google Shape;689;p63"/>
          <p:cNvGrpSpPr/>
          <p:nvPr/>
        </p:nvGrpSpPr>
        <p:grpSpPr>
          <a:xfrm>
            <a:off x="-2" y="0"/>
            <a:ext cx="182562" cy="6858001"/>
            <a:chOff x="-2" y="0"/>
            <a:chExt cx="182562" cy="6858001"/>
          </a:xfrm>
        </p:grpSpPr>
        <p:sp>
          <p:nvSpPr>
            <p:cNvPr id="690" name="Google Shape;690;p63"/>
            <p:cNvSpPr txBox="1"/>
            <p:nvPr/>
          </p:nvSpPr>
          <p:spPr>
            <a:xfrm rot="-5400000">
              <a:off x="-553850" y="6121591"/>
              <a:ext cx="1290257" cy="18256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AU" sz="600">
                  <a:solidFill>
                    <a:schemeClr val="dk1"/>
                  </a:solidFill>
                  <a:latin typeface="IBM Plex Mono"/>
                  <a:ea typeface="IBM Plex Mono"/>
                  <a:cs typeface="IBM Plex Mono"/>
                  <a:sym typeface="IBM Plex Mono"/>
                </a:rPr>
                <a:t>© HOWATSON+COMPANY</a:t>
              </a:r>
              <a:endParaRPr/>
            </a:p>
            <a:p>
              <a:pPr marL="0" marR="0" lvl="0" indent="0" algn="l" rtl="0">
                <a:spcBef>
                  <a:spcPts val="0"/>
                </a:spcBef>
                <a:spcAft>
                  <a:spcPts val="0"/>
                </a:spcAft>
                <a:buNone/>
              </a:pPr>
              <a:endParaRPr sz="700">
                <a:solidFill>
                  <a:schemeClr val="dk1"/>
                </a:solidFill>
                <a:latin typeface="Arial"/>
                <a:ea typeface="Arial"/>
                <a:cs typeface="Arial"/>
                <a:sym typeface="Arial"/>
              </a:endParaRPr>
            </a:p>
          </p:txBody>
        </p:sp>
        <p:cxnSp>
          <p:nvCxnSpPr>
            <p:cNvPr id="691" name="Google Shape;691;p63"/>
            <p:cNvCxnSpPr/>
            <p:nvPr/>
          </p:nvCxnSpPr>
          <p:spPr>
            <a:xfrm rot="10800000">
              <a:off x="182560" y="0"/>
              <a:ext cx="0" cy="6858000"/>
            </a:xfrm>
            <a:prstGeom prst="straightConnector1">
              <a:avLst/>
            </a:prstGeom>
            <a:noFill/>
            <a:ln w="9525" cap="flat" cmpd="sng">
              <a:solidFill>
                <a:schemeClr val="dk1"/>
              </a:solidFill>
              <a:prstDash val="solid"/>
              <a:round/>
              <a:headEnd type="none" w="sm" len="sm"/>
              <a:tailEnd type="none" w="sm" len="sm"/>
            </a:ln>
          </p:spPr>
        </p:cxnSp>
      </p:grpSp>
      <p:sp>
        <p:nvSpPr>
          <p:cNvPr id="692" name="Google Shape;692;p63"/>
          <p:cNvSpPr txBox="1"/>
          <p:nvPr/>
        </p:nvSpPr>
        <p:spPr>
          <a:xfrm>
            <a:off x="6669708" y="1304918"/>
            <a:ext cx="4803000" cy="663900"/>
          </a:xfrm>
          <a:prstGeom prst="rect">
            <a:avLst/>
          </a:prstGeom>
          <a:noFill/>
          <a:ln>
            <a:noFill/>
          </a:ln>
        </p:spPr>
        <p:txBody>
          <a:bodyPr spcFirstLastPara="1" wrap="square" lIns="0" tIns="72000" rIns="0" bIns="0" anchor="t" anchorCtr="0">
            <a:spAutoFit/>
          </a:bodyPr>
          <a:lstStyle/>
          <a:p>
            <a:pPr marL="0" marR="0" lvl="0" indent="0" algn="l" rtl="0">
              <a:lnSpc>
                <a:spcPct val="80000"/>
              </a:lnSpc>
              <a:spcBef>
                <a:spcPts val="0"/>
              </a:spcBef>
              <a:spcAft>
                <a:spcPts val="0"/>
              </a:spcAft>
              <a:buNone/>
            </a:pPr>
            <a:r>
              <a:rPr lang="en-AU" sz="4800" b="1">
                <a:solidFill>
                  <a:srgbClr val="000000"/>
                </a:solidFill>
                <a:latin typeface="Anton SC"/>
                <a:ea typeface="Anton SC"/>
                <a:cs typeface="Anton SC"/>
                <a:sym typeface="Anton SC"/>
              </a:rPr>
              <a:t>HEADING 1</a:t>
            </a:r>
            <a:endParaRPr sz="2400" b="1">
              <a:solidFill>
                <a:srgbClr val="000000"/>
              </a:solidFill>
              <a:latin typeface="Anton SC"/>
              <a:ea typeface="Anton SC"/>
              <a:cs typeface="Anton SC"/>
              <a:sym typeface="Anton SC"/>
            </a:endParaRPr>
          </a:p>
        </p:txBody>
      </p:sp>
      <p:sp>
        <p:nvSpPr>
          <p:cNvPr id="693" name="Google Shape;693;p63"/>
          <p:cNvSpPr txBox="1"/>
          <p:nvPr/>
        </p:nvSpPr>
        <p:spPr>
          <a:xfrm>
            <a:off x="6709518" y="848867"/>
            <a:ext cx="1539300" cy="446400"/>
          </a:xfrm>
          <a:prstGeom prst="rect">
            <a:avLst/>
          </a:prstGeom>
          <a:noFill/>
          <a:ln>
            <a:noFill/>
          </a:ln>
        </p:spPr>
        <p:txBody>
          <a:bodyPr spcFirstLastPara="1" wrap="square" lIns="0" tIns="0" rIns="0" bIns="0" anchor="ctr" anchorCtr="0">
            <a:normAutofit/>
          </a:bodyPr>
          <a:lstStyle/>
          <a:p>
            <a:pPr marL="0" marR="0" lvl="0" indent="0" algn="l" rtl="0">
              <a:lnSpc>
                <a:spcPct val="90000"/>
              </a:lnSpc>
              <a:spcBef>
                <a:spcPts val="0"/>
              </a:spcBef>
              <a:spcAft>
                <a:spcPts val="0"/>
              </a:spcAft>
              <a:buClr>
                <a:schemeClr val="dk1"/>
              </a:buClr>
              <a:buSzPts val="1200"/>
              <a:buFont typeface="Arial"/>
              <a:buNone/>
            </a:pPr>
            <a:r>
              <a:rPr lang="en-AU" sz="1200" i="0">
                <a:solidFill>
                  <a:schemeClr val="dk1"/>
                </a:solidFill>
                <a:latin typeface="Manrope"/>
                <a:ea typeface="Manrope"/>
                <a:cs typeface="Manrope"/>
                <a:sym typeface="Manrope"/>
              </a:rPr>
              <a:t>PRE HEADER</a:t>
            </a:r>
            <a:endParaRPr>
              <a:latin typeface="Manrope"/>
              <a:ea typeface="Manrope"/>
              <a:cs typeface="Manrope"/>
              <a:sym typeface="Manrope"/>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97"/>
        <p:cNvGrpSpPr/>
        <p:nvPr/>
      </p:nvGrpSpPr>
      <p:grpSpPr>
        <a:xfrm>
          <a:off x="0" y="0"/>
          <a:ext cx="0" cy="0"/>
          <a:chOff x="0" y="0"/>
          <a:chExt cx="0" cy="0"/>
        </a:xfrm>
      </p:grpSpPr>
      <p:pic>
        <p:nvPicPr>
          <p:cNvPr id="698" name="Google Shape;698;p64" descr="A large ferris wheel sitting next to a tall building"/>
          <p:cNvPicPr preferRelativeResize="0"/>
          <p:nvPr/>
        </p:nvPicPr>
        <p:blipFill rotWithShape="1">
          <a:blip r:embed="rId3">
            <a:alphaModFix/>
          </a:blip>
          <a:srcRect l="8772" t="16299" r="1362" b="16299"/>
          <a:stretch/>
        </p:blipFill>
        <p:spPr>
          <a:xfrm>
            <a:off x="6096000" y="0"/>
            <a:ext cx="6096000" cy="6858000"/>
          </a:xfrm>
          <a:prstGeom prst="rect">
            <a:avLst/>
          </a:prstGeom>
          <a:noFill/>
          <a:ln>
            <a:noFill/>
          </a:ln>
        </p:spPr>
      </p:pic>
      <p:sp>
        <p:nvSpPr>
          <p:cNvPr id="699" name="Google Shape;699;p64"/>
          <p:cNvSpPr txBox="1"/>
          <p:nvPr/>
        </p:nvSpPr>
        <p:spPr>
          <a:xfrm>
            <a:off x="540000" y="3429000"/>
            <a:ext cx="4068900" cy="18210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Moving forward we can keep things simple with small font and lots of white space. This helps to make the deck feel fresh and clean. </a:t>
            </a:r>
            <a:endParaRPr/>
          </a:p>
          <a:p>
            <a:pPr marL="0" marR="0" lvl="0" indent="0" algn="l" rtl="0">
              <a:spcBef>
                <a:spcPts val="0"/>
              </a:spcBef>
              <a:spcAft>
                <a:spcPts val="0"/>
              </a:spcAft>
              <a:buNone/>
            </a:pPr>
            <a:br>
              <a:rPr lang="en-AU" sz="1100">
                <a:solidFill>
                  <a:schemeClr val="dk1"/>
                </a:solidFill>
                <a:latin typeface="Manrope Light"/>
                <a:ea typeface="Manrope Light"/>
                <a:cs typeface="Manrope Light"/>
                <a:sym typeface="Manrope Light"/>
              </a:rPr>
            </a:b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a:t>
            </a:r>
            <a:endParaRPr sz="1100">
              <a:solidFill>
                <a:schemeClr val="dk1"/>
              </a:solidFill>
              <a:latin typeface="Manrope Light"/>
              <a:ea typeface="Manrope Light"/>
              <a:cs typeface="Manrope Light"/>
              <a:sym typeface="Manrope Light"/>
            </a:endParaRPr>
          </a:p>
        </p:txBody>
      </p:sp>
      <p:sp>
        <p:nvSpPr>
          <p:cNvPr id="700" name="Google Shape;700;p64"/>
          <p:cNvSpPr txBox="1"/>
          <p:nvPr/>
        </p:nvSpPr>
        <p:spPr>
          <a:xfrm>
            <a:off x="540008" y="2382618"/>
            <a:ext cx="4803000" cy="663900"/>
          </a:xfrm>
          <a:prstGeom prst="rect">
            <a:avLst/>
          </a:prstGeom>
          <a:noFill/>
          <a:ln>
            <a:noFill/>
          </a:ln>
        </p:spPr>
        <p:txBody>
          <a:bodyPr spcFirstLastPara="1" wrap="square" lIns="0" tIns="72000" rIns="0" bIns="0" anchor="t" anchorCtr="0">
            <a:spAutoFit/>
          </a:bodyPr>
          <a:lstStyle/>
          <a:p>
            <a:pPr marL="0" marR="0" lvl="0" indent="0" algn="l" rtl="0">
              <a:lnSpc>
                <a:spcPct val="80000"/>
              </a:lnSpc>
              <a:spcBef>
                <a:spcPts val="0"/>
              </a:spcBef>
              <a:spcAft>
                <a:spcPts val="0"/>
              </a:spcAft>
              <a:buNone/>
            </a:pPr>
            <a:r>
              <a:rPr lang="en-AU" sz="4800" b="1">
                <a:solidFill>
                  <a:srgbClr val="000000"/>
                </a:solidFill>
                <a:latin typeface="Anton SC"/>
                <a:ea typeface="Anton SC"/>
                <a:cs typeface="Anton SC"/>
                <a:sym typeface="Anton SC"/>
              </a:rPr>
              <a:t>HEADING 1</a:t>
            </a:r>
            <a:endParaRPr sz="2400" b="1">
              <a:solidFill>
                <a:srgbClr val="000000"/>
              </a:solidFill>
              <a:latin typeface="Anton SC"/>
              <a:ea typeface="Anton SC"/>
              <a:cs typeface="Anton SC"/>
              <a:sym typeface="Anton S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704"/>
        <p:cNvGrpSpPr/>
        <p:nvPr/>
      </p:nvGrpSpPr>
      <p:grpSpPr>
        <a:xfrm>
          <a:off x="0" y="0"/>
          <a:ext cx="0" cy="0"/>
          <a:chOff x="0" y="0"/>
          <a:chExt cx="0" cy="0"/>
        </a:xfrm>
      </p:grpSpPr>
      <p:pic>
        <p:nvPicPr>
          <p:cNvPr id="705" name="Google Shape;705;p65" descr="A large ferris wheel sitting next to a tall building"/>
          <p:cNvPicPr preferRelativeResize="0"/>
          <p:nvPr/>
        </p:nvPicPr>
        <p:blipFill rotWithShape="1">
          <a:blip r:embed="rId3">
            <a:alphaModFix/>
          </a:blip>
          <a:srcRect l="8772" t="16299" r="1362" b="16299"/>
          <a:stretch/>
        </p:blipFill>
        <p:spPr>
          <a:xfrm>
            <a:off x="0" y="0"/>
            <a:ext cx="6096000" cy="6858000"/>
          </a:xfrm>
          <a:prstGeom prst="rect">
            <a:avLst/>
          </a:prstGeom>
          <a:noFill/>
          <a:ln>
            <a:noFill/>
          </a:ln>
        </p:spPr>
      </p:pic>
      <p:sp>
        <p:nvSpPr>
          <p:cNvPr id="706" name="Google Shape;706;p65"/>
          <p:cNvSpPr txBox="1"/>
          <p:nvPr/>
        </p:nvSpPr>
        <p:spPr>
          <a:xfrm>
            <a:off x="7055625" y="3137675"/>
            <a:ext cx="4045500" cy="18210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Moving forward we can keep things simple with small font and lots of white space. This helps to make the deck feel fresh and clean. </a:t>
            </a:r>
            <a:endParaRPr/>
          </a:p>
          <a:p>
            <a:pPr marL="0" marR="0" lvl="0" indent="0" algn="l" rtl="0">
              <a:spcBef>
                <a:spcPts val="0"/>
              </a:spcBef>
              <a:spcAft>
                <a:spcPts val="0"/>
              </a:spcAft>
              <a:buNone/>
            </a:pPr>
            <a:br>
              <a:rPr lang="en-AU" sz="1100">
                <a:solidFill>
                  <a:schemeClr val="dk1"/>
                </a:solidFill>
                <a:latin typeface="Manrope Light"/>
                <a:ea typeface="Manrope Light"/>
                <a:cs typeface="Manrope Light"/>
                <a:sym typeface="Manrope Light"/>
              </a:rPr>
            </a:b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a:t>
            </a:r>
            <a:endParaRPr sz="1100">
              <a:solidFill>
                <a:schemeClr val="dk1"/>
              </a:solidFill>
              <a:latin typeface="Manrope Light"/>
              <a:ea typeface="Manrope Light"/>
              <a:cs typeface="Manrope Light"/>
              <a:sym typeface="Manrope Light"/>
            </a:endParaRPr>
          </a:p>
        </p:txBody>
      </p:sp>
      <p:grpSp>
        <p:nvGrpSpPr>
          <p:cNvPr id="707" name="Google Shape;707;p65"/>
          <p:cNvGrpSpPr/>
          <p:nvPr/>
        </p:nvGrpSpPr>
        <p:grpSpPr>
          <a:xfrm>
            <a:off x="-2" y="0"/>
            <a:ext cx="182562" cy="6858001"/>
            <a:chOff x="-2" y="0"/>
            <a:chExt cx="182562" cy="6858001"/>
          </a:xfrm>
        </p:grpSpPr>
        <p:sp>
          <p:nvSpPr>
            <p:cNvPr id="708" name="Google Shape;708;p65"/>
            <p:cNvSpPr txBox="1"/>
            <p:nvPr/>
          </p:nvSpPr>
          <p:spPr>
            <a:xfrm rot="-5400000">
              <a:off x="-553850" y="6121591"/>
              <a:ext cx="1290257" cy="18256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AU" sz="600">
                  <a:solidFill>
                    <a:schemeClr val="lt1"/>
                  </a:solidFill>
                  <a:latin typeface="IBM Plex Mono"/>
                  <a:ea typeface="IBM Plex Mono"/>
                  <a:cs typeface="IBM Plex Mono"/>
                  <a:sym typeface="IBM Plex Mono"/>
                </a:rPr>
                <a:t>© HOWATSON+COMPANY</a:t>
              </a:r>
              <a:endParaRPr/>
            </a:p>
            <a:p>
              <a:pPr marL="0" marR="0" lvl="0" indent="0" algn="l" rtl="0">
                <a:spcBef>
                  <a:spcPts val="0"/>
                </a:spcBef>
                <a:spcAft>
                  <a:spcPts val="0"/>
                </a:spcAft>
                <a:buNone/>
              </a:pPr>
              <a:endParaRPr sz="700">
                <a:solidFill>
                  <a:schemeClr val="lt1"/>
                </a:solidFill>
                <a:latin typeface="Arial"/>
                <a:ea typeface="Arial"/>
                <a:cs typeface="Arial"/>
                <a:sym typeface="Arial"/>
              </a:endParaRPr>
            </a:p>
          </p:txBody>
        </p:sp>
        <p:cxnSp>
          <p:nvCxnSpPr>
            <p:cNvPr id="709" name="Google Shape;709;p65"/>
            <p:cNvCxnSpPr/>
            <p:nvPr/>
          </p:nvCxnSpPr>
          <p:spPr>
            <a:xfrm rot="10800000">
              <a:off x="182560" y="0"/>
              <a:ext cx="0" cy="6858000"/>
            </a:xfrm>
            <a:prstGeom prst="straightConnector1">
              <a:avLst/>
            </a:prstGeom>
            <a:noFill/>
            <a:ln w="9525" cap="flat" cmpd="sng">
              <a:solidFill>
                <a:schemeClr val="lt1"/>
              </a:solidFill>
              <a:prstDash val="solid"/>
              <a:round/>
              <a:headEnd type="none" w="sm" len="sm"/>
              <a:tailEnd type="none" w="sm" len="sm"/>
            </a:ln>
          </p:spPr>
        </p:cxnSp>
      </p:grpSp>
      <p:sp>
        <p:nvSpPr>
          <p:cNvPr id="710" name="Google Shape;710;p65"/>
          <p:cNvSpPr txBox="1">
            <a:spLocks noGrp="1"/>
          </p:cNvSpPr>
          <p:nvPr>
            <p:ph type="title"/>
          </p:nvPr>
        </p:nvSpPr>
        <p:spPr>
          <a:xfrm>
            <a:off x="7055617" y="2388347"/>
            <a:ext cx="2708400" cy="735900"/>
          </a:xfrm>
          <a:prstGeom prst="rect">
            <a:avLst/>
          </a:prstGeom>
          <a:noFill/>
          <a:ln>
            <a:noFill/>
          </a:ln>
        </p:spPr>
        <p:txBody>
          <a:bodyPr spcFirstLastPara="1" wrap="square" lIns="0" tIns="0" rIns="0" bIns="0" anchor="ctr" anchorCtr="0">
            <a:noAutofit/>
          </a:bodyPr>
          <a:lstStyle/>
          <a:p>
            <a:pPr marL="0" lvl="0" indent="0" algn="l" rtl="0">
              <a:lnSpc>
                <a:spcPct val="70000"/>
              </a:lnSpc>
              <a:spcBef>
                <a:spcPts val="0"/>
              </a:spcBef>
              <a:spcAft>
                <a:spcPts val="0"/>
              </a:spcAft>
              <a:buClr>
                <a:schemeClr val="dk1"/>
              </a:buClr>
              <a:buSzPts val="4800"/>
              <a:buFont typeface="Arial"/>
              <a:buNone/>
            </a:pPr>
            <a:r>
              <a:rPr lang="en-AU" sz="4800"/>
              <a:t>HEADING 1</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14"/>
        <p:cNvGrpSpPr/>
        <p:nvPr/>
      </p:nvGrpSpPr>
      <p:grpSpPr>
        <a:xfrm>
          <a:off x="0" y="0"/>
          <a:ext cx="0" cy="0"/>
          <a:chOff x="0" y="0"/>
          <a:chExt cx="0" cy="0"/>
        </a:xfrm>
      </p:grpSpPr>
      <p:pic>
        <p:nvPicPr>
          <p:cNvPr id="715" name="Google Shape;715;p66" descr="A large ferris wheel sitting next to a tall building"/>
          <p:cNvPicPr preferRelativeResize="0"/>
          <p:nvPr/>
        </p:nvPicPr>
        <p:blipFill rotWithShape="1">
          <a:blip r:embed="rId3">
            <a:alphaModFix/>
          </a:blip>
          <a:srcRect l="4653" t="50000" b="14244"/>
          <a:stretch/>
        </p:blipFill>
        <p:spPr>
          <a:xfrm>
            <a:off x="0" y="0"/>
            <a:ext cx="12192000" cy="6858000"/>
          </a:xfrm>
          <a:prstGeom prst="rect">
            <a:avLst/>
          </a:prstGeom>
          <a:noFill/>
          <a:ln>
            <a:noFill/>
          </a:ln>
        </p:spPr>
      </p:pic>
      <p:sp>
        <p:nvSpPr>
          <p:cNvPr id="716" name="Google Shape;716;p66"/>
          <p:cNvSpPr txBox="1">
            <a:spLocks noGrp="1"/>
          </p:cNvSpPr>
          <p:nvPr>
            <p:ph type="title"/>
          </p:nvPr>
        </p:nvSpPr>
        <p:spPr>
          <a:xfrm>
            <a:off x="3462143" y="2766218"/>
            <a:ext cx="5267713" cy="1325563"/>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lt1"/>
              </a:buClr>
              <a:buSzPts val="2000"/>
              <a:buFont typeface="Manrope Light"/>
              <a:buNone/>
            </a:pPr>
            <a:r>
              <a:rPr lang="en-AU" sz="2000" b="0">
                <a:solidFill>
                  <a:schemeClr val="lt1"/>
                </a:solidFill>
                <a:latin typeface="Manrope Light"/>
                <a:ea typeface="Manrope Light"/>
                <a:cs typeface="Manrope Light"/>
                <a:sym typeface="Manrope Light"/>
              </a:rPr>
              <a:t>You can use text over an image like this, just make sure it’s clean and legible </a:t>
            </a:r>
            <a:endParaRPr/>
          </a:p>
        </p:txBody>
      </p:sp>
      <p:grpSp>
        <p:nvGrpSpPr>
          <p:cNvPr id="717" name="Google Shape;717;p66"/>
          <p:cNvGrpSpPr/>
          <p:nvPr/>
        </p:nvGrpSpPr>
        <p:grpSpPr>
          <a:xfrm>
            <a:off x="-2" y="0"/>
            <a:ext cx="182562" cy="6858001"/>
            <a:chOff x="-2" y="0"/>
            <a:chExt cx="182562" cy="6858001"/>
          </a:xfrm>
        </p:grpSpPr>
        <p:sp>
          <p:nvSpPr>
            <p:cNvPr id="718" name="Google Shape;718;p66"/>
            <p:cNvSpPr txBox="1"/>
            <p:nvPr/>
          </p:nvSpPr>
          <p:spPr>
            <a:xfrm rot="-5400000">
              <a:off x="-553850" y="6121591"/>
              <a:ext cx="1290257" cy="18256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AU" sz="600">
                  <a:solidFill>
                    <a:schemeClr val="lt1"/>
                  </a:solidFill>
                  <a:latin typeface="IBM Plex Mono"/>
                  <a:ea typeface="IBM Plex Mono"/>
                  <a:cs typeface="IBM Plex Mono"/>
                  <a:sym typeface="IBM Plex Mono"/>
                </a:rPr>
                <a:t>© HOWATSON+COMPANY</a:t>
              </a:r>
              <a:endParaRPr/>
            </a:p>
            <a:p>
              <a:pPr marL="0" marR="0" lvl="0" indent="0" algn="l" rtl="0">
                <a:spcBef>
                  <a:spcPts val="0"/>
                </a:spcBef>
                <a:spcAft>
                  <a:spcPts val="0"/>
                </a:spcAft>
                <a:buNone/>
              </a:pPr>
              <a:endParaRPr sz="700">
                <a:solidFill>
                  <a:schemeClr val="lt1"/>
                </a:solidFill>
                <a:latin typeface="Arial"/>
                <a:ea typeface="Arial"/>
                <a:cs typeface="Arial"/>
                <a:sym typeface="Arial"/>
              </a:endParaRPr>
            </a:p>
          </p:txBody>
        </p:sp>
        <p:cxnSp>
          <p:nvCxnSpPr>
            <p:cNvPr id="719" name="Google Shape;719;p66"/>
            <p:cNvCxnSpPr/>
            <p:nvPr/>
          </p:nvCxnSpPr>
          <p:spPr>
            <a:xfrm rot="10800000">
              <a:off x="182560" y="0"/>
              <a:ext cx="0" cy="6858000"/>
            </a:xfrm>
            <a:prstGeom prst="straightConnector1">
              <a:avLst/>
            </a:prstGeom>
            <a:noFill/>
            <a:ln w="9525" cap="flat" cmpd="sng">
              <a:solidFill>
                <a:schemeClr val="lt1"/>
              </a:solidFill>
              <a:prstDash val="solid"/>
              <a:round/>
              <a:headEnd type="none" w="sm" len="sm"/>
              <a:tailEnd type="none" w="sm" len="sm"/>
            </a:ln>
          </p:spPr>
        </p:cxn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pic>
        <p:nvPicPr>
          <p:cNvPr id="724" name="Google Shape;724;p67" descr="A large ferris wheel sitting next to a tall building"/>
          <p:cNvPicPr preferRelativeResize="0"/>
          <p:nvPr/>
        </p:nvPicPr>
        <p:blipFill rotWithShape="1">
          <a:blip r:embed="rId3">
            <a:alphaModFix/>
          </a:blip>
          <a:srcRect l="4653" t="50000" b="14244"/>
          <a:stretch/>
        </p:blipFill>
        <p:spPr>
          <a:xfrm>
            <a:off x="0" y="0"/>
            <a:ext cx="12192000" cy="6858000"/>
          </a:xfrm>
          <a:prstGeom prst="rect">
            <a:avLst/>
          </a:prstGeom>
          <a:noFill/>
          <a:ln>
            <a:noFill/>
          </a:ln>
        </p:spPr>
      </p:pic>
      <p:sp>
        <p:nvSpPr>
          <p:cNvPr id="725" name="Google Shape;725;p67"/>
          <p:cNvSpPr/>
          <p:nvPr/>
        </p:nvSpPr>
        <p:spPr>
          <a:xfrm rot="5400000">
            <a:off x="-381003" y="381006"/>
            <a:ext cx="6858001" cy="6095996"/>
          </a:xfrm>
          <a:prstGeom prst="rect">
            <a:avLst/>
          </a:prstGeom>
          <a:gradFill>
            <a:gsLst>
              <a:gs pos="0">
                <a:srgbClr val="4C553B">
                  <a:alpha val="0"/>
                </a:srgbClr>
              </a:gs>
              <a:gs pos="100000">
                <a:srgbClr val="4C553B">
                  <a:alpha val="74901"/>
                </a:srgbClr>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6" name="Google Shape;726;p67"/>
          <p:cNvSpPr txBox="1">
            <a:spLocks noGrp="1"/>
          </p:cNvSpPr>
          <p:nvPr>
            <p:ph type="title"/>
          </p:nvPr>
        </p:nvSpPr>
        <p:spPr>
          <a:xfrm>
            <a:off x="540000" y="492075"/>
            <a:ext cx="4983300" cy="2470800"/>
          </a:xfrm>
          <a:prstGeom prst="rect">
            <a:avLst/>
          </a:prstGeom>
          <a:noFill/>
          <a:ln>
            <a:noFill/>
          </a:ln>
        </p:spPr>
        <p:txBody>
          <a:bodyPr spcFirstLastPara="1" wrap="square" lIns="0" tIns="72000" rIns="0" bIns="0" anchor="ctr" anchorCtr="0">
            <a:noAutofit/>
          </a:bodyPr>
          <a:lstStyle/>
          <a:p>
            <a:pPr marL="0" lvl="0" indent="0" algn="l" rtl="0">
              <a:lnSpc>
                <a:spcPct val="80000"/>
              </a:lnSpc>
              <a:spcBef>
                <a:spcPts val="0"/>
              </a:spcBef>
              <a:spcAft>
                <a:spcPts val="0"/>
              </a:spcAft>
              <a:buClr>
                <a:schemeClr val="lt1"/>
              </a:buClr>
              <a:buSzPts val="4800"/>
              <a:buFont typeface="Arial"/>
              <a:buNone/>
            </a:pPr>
            <a:r>
              <a:rPr lang="en-AU" sz="4800">
                <a:solidFill>
                  <a:schemeClr val="lt1"/>
                </a:solidFill>
              </a:rPr>
              <a:t>GRADIENTS ARE  HELPFUL ON TOP OF IMAGES WHERE YOU NEED TEXT TOO.</a:t>
            </a:r>
            <a:endParaRPr sz="4800">
              <a:solidFill>
                <a:schemeClr val="lt1"/>
              </a:solidFill>
            </a:endParaRPr>
          </a:p>
        </p:txBody>
      </p:sp>
      <p:sp>
        <p:nvSpPr>
          <p:cNvPr id="727" name="Google Shape;727;p67"/>
          <p:cNvSpPr txBox="1"/>
          <p:nvPr/>
        </p:nvSpPr>
        <p:spPr>
          <a:xfrm>
            <a:off x="539988" y="3076069"/>
            <a:ext cx="4012500" cy="2470800"/>
          </a:xfrm>
          <a:prstGeom prst="rect">
            <a:avLst/>
          </a:prstGeom>
          <a:noFill/>
          <a:ln>
            <a:noFill/>
          </a:ln>
        </p:spPr>
        <p:txBody>
          <a:bodyPr spcFirstLastPara="1" wrap="square" lIns="72000" tIns="0" rIns="0" bIns="0" anchor="t" anchorCtr="0">
            <a:noAutofit/>
          </a:bodyPr>
          <a:lstStyle/>
          <a:p>
            <a:pPr marL="0" marR="0" lvl="0" indent="0" algn="l" rtl="0">
              <a:spcBef>
                <a:spcPts val="0"/>
              </a:spcBef>
              <a:spcAft>
                <a:spcPts val="0"/>
              </a:spcAft>
              <a:buNone/>
            </a:pPr>
            <a:r>
              <a:rPr lang="en-AU" sz="1100">
                <a:solidFill>
                  <a:schemeClr val="lt1"/>
                </a:solidFill>
                <a:latin typeface="Manrope Light"/>
                <a:ea typeface="Manrope Light"/>
                <a:cs typeface="Manrope Light"/>
                <a:sym typeface="Manrope Light"/>
              </a:rPr>
              <a:t>When the brand film is long we can have it on a page by itself and then have reference on the following page. Please note how we set up the scripts with VO bolded. </a:t>
            </a:r>
            <a:endParaRPr/>
          </a:p>
          <a:p>
            <a:pPr marL="0" marR="0" lvl="0" indent="0" algn="l" rtl="0">
              <a:spcBef>
                <a:spcPts val="0"/>
              </a:spcBef>
              <a:spcAft>
                <a:spcPts val="0"/>
              </a:spcAft>
              <a:buNone/>
            </a:pPr>
            <a:br>
              <a:rPr lang="en-AU" sz="1100" b="1">
                <a:solidFill>
                  <a:schemeClr val="lt1"/>
                </a:solidFill>
                <a:latin typeface="Manrope Light"/>
                <a:ea typeface="Manrope Light"/>
                <a:cs typeface="Manrope Light"/>
                <a:sym typeface="Manrope Light"/>
              </a:rPr>
            </a:br>
            <a:r>
              <a:rPr lang="en-AU" sz="1100" b="1">
                <a:solidFill>
                  <a:schemeClr val="lt1"/>
                </a:solidFill>
                <a:latin typeface="Manrope Light"/>
                <a:ea typeface="Manrope Light"/>
                <a:cs typeface="Manrope Light"/>
                <a:sym typeface="Manrope Light"/>
              </a:rPr>
              <a:t>Explorer: The climate crisis hasn’t been reversed. That’s pretty epic.</a:t>
            </a:r>
            <a:endParaRPr/>
          </a:p>
          <a:p>
            <a:pPr marL="0" marR="0" lvl="0" indent="0" algn="l" rtl="0">
              <a:spcBef>
                <a:spcPts val="0"/>
              </a:spcBef>
              <a:spcAft>
                <a:spcPts val="0"/>
              </a:spcAft>
              <a:buNone/>
            </a:pPr>
            <a:br>
              <a:rPr lang="en-AU" sz="1100">
                <a:solidFill>
                  <a:schemeClr val="lt1"/>
                </a:solidFill>
                <a:latin typeface="Manrope Light"/>
                <a:ea typeface="Manrope Light"/>
                <a:cs typeface="Manrope Light"/>
                <a:sym typeface="Manrope Light"/>
              </a:rPr>
            </a:br>
            <a:r>
              <a:rPr lang="en-AU" sz="1100">
                <a:solidFill>
                  <a:schemeClr val="lt1"/>
                </a:solidFill>
                <a:latin typeface="Manrope Light"/>
                <a:ea typeface="Manrope Light"/>
                <a:cs typeface="Manrope Light"/>
                <a:sym typeface="Manrope Light"/>
              </a:rPr>
              <a:t>Cut to someone standing beside a ‘For Sale’ sign. The price reads ‘offers over $1,000,000,000’.</a:t>
            </a:r>
            <a:endParaRPr/>
          </a:p>
          <a:p>
            <a:pPr marL="0" marR="0" lvl="0" indent="0" algn="l" rtl="0">
              <a:spcBef>
                <a:spcPts val="0"/>
              </a:spcBef>
              <a:spcAft>
                <a:spcPts val="0"/>
              </a:spcAft>
              <a:buNone/>
            </a:pPr>
            <a:br>
              <a:rPr lang="en-AU" sz="1100" b="1">
                <a:solidFill>
                  <a:schemeClr val="lt1"/>
                </a:solidFill>
                <a:latin typeface="Manrope Light"/>
                <a:ea typeface="Manrope Light"/>
                <a:cs typeface="Manrope Light"/>
                <a:sym typeface="Manrope Light"/>
              </a:rPr>
            </a:br>
            <a:r>
              <a:rPr lang="en-AU" sz="1100" b="1">
                <a:solidFill>
                  <a:schemeClr val="lt1"/>
                </a:solidFill>
                <a:latin typeface="Manrope Light"/>
                <a:ea typeface="Manrope Light"/>
                <a:cs typeface="Manrope Light"/>
                <a:sym typeface="Manrope Light"/>
              </a:rPr>
              <a:t>Teenager: Housing affordability is still an issue, which is exciting.</a:t>
            </a:r>
            <a:endParaRPr/>
          </a:p>
          <a:p>
            <a:pPr marL="0" marR="0" lvl="0" indent="0" algn="l" rtl="0">
              <a:spcBef>
                <a:spcPts val="0"/>
              </a:spcBef>
              <a:spcAft>
                <a:spcPts val="0"/>
              </a:spcAft>
              <a:buNone/>
            </a:pPr>
            <a:br>
              <a:rPr lang="en-AU" sz="1100">
                <a:solidFill>
                  <a:schemeClr val="lt1"/>
                </a:solidFill>
                <a:latin typeface="Manrope Light"/>
                <a:ea typeface="Manrope Light"/>
                <a:cs typeface="Manrope Light"/>
                <a:sym typeface="Manrope Light"/>
              </a:rPr>
            </a:br>
            <a:r>
              <a:rPr lang="en-AU" sz="1100">
                <a:solidFill>
                  <a:schemeClr val="lt1"/>
                </a:solidFill>
                <a:latin typeface="Manrope Light"/>
                <a:ea typeface="Manrope Light"/>
                <a:cs typeface="Manrope Light"/>
                <a:sym typeface="Manrope Light"/>
              </a:rPr>
              <a:t>Cut to a bird flying over a crowded town in India, it’s wheezing slightly in the smoggy air.</a:t>
            </a:r>
            <a:endParaRPr/>
          </a:p>
          <a:p>
            <a:pPr marL="0" marR="0" lvl="0" indent="0" algn="l" rtl="0">
              <a:spcBef>
                <a:spcPts val="0"/>
              </a:spcBef>
              <a:spcAft>
                <a:spcPts val="0"/>
              </a:spcAft>
              <a:buNone/>
            </a:pPr>
            <a:br>
              <a:rPr lang="en-AU" sz="1100" b="1">
                <a:solidFill>
                  <a:schemeClr val="lt1"/>
                </a:solidFill>
                <a:latin typeface="Manrope Light"/>
                <a:ea typeface="Manrope Light"/>
                <a:cs typeface="Manrope Light"/>
                <a:sym typeface="Manrope Light"/>
              </a:rPr>
            </a:br>
            <a:endParaRPr sz="1100">
              <a:solidFill>
                <a:schemeClr val="lt1"/>
              </a:solidFill>
              <a:latin typeface="Manrope Light"/>
              <a:ea typeface="Manrope Light"/>
              <a:cs typeface="Manrope Light"/>
              <a:sym typeface="Manrope Light"/>
            </a:endParaRPr>
          </a:p>
        </p:txBody>
      </p:sp>
      <p:grpSp>
        <p:nvGrpSpPr>
          <p:cNvPr id="728" name="Google Shape;728;p67"/>
          <p:cNvGrpSpPr/>
          <p:nvPr/>
        </p:nvGrpSpPr>
        <p:grpSpPr>
          <a:xfrm>
            <a:off x="-2" y="0"/>
            <a:ext cx="182562" cy="6858001"/>
            <a:chOff x="-2" y="0"/>
            <a:chExt cx="182562" cy="6858001"/>
          </a:xfrm>
        </p:grpSpPr>
        <p:sp>
          <p:nvSpPr>
            <p:cNvPr id="729" name="Google Shape;729;p67"/>
            <p:cNvSpPr txBox="1"/>
            <p:nvPr/>
          </p:nvSpPr>
          <p:spPr>
            <a:xfrm rot="-5400000">
              <a:off x="-553850" y="6121591"/>
              <a:ext cx="1290257" cy="18256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AU" sz="600">
                  <a:solidFill>
                    <a:schemeClr val="lt1"/>
                  </a:solidFill>
                  <a:latin typeface="IBM Plex Mono"/>
                  <a:ea typeface="IBM Plex Mono"/>
                  <a:cs typeface="IBM Plex Mono"/>
                  <a:sym typeface="IBM Plex Mono"/>
                </a:rPr>
                <a:t>© HOWATSON+COMPANY</a:t>
              </a:r>
              <a:endParaRPr/>
            </a:p>
            <a:p>
              <a:pPr marL="0" marR="0" lvl="0" indent="0" algn="l" rtl="0">
                <a:spcBef>
                  <a:spcPts val="0"/>
                </a:spcBef>
                <a:spcAft>
                  <a:spcPts val="0"/>
                </a:spcAft>
                <a:buNone/>
              </a:pPr>
              <a:endParaRPr sz="700">
                <a:solidFill>
                  <a:schemeClr val="lt1"/>
                </a:solidFill>
                <a:latin typeface="Arial"/>
                <a:ea typeface="Arial"/>
                <a:cs typeface="Arial"/>
                <a:sym typeface="Arial"/>
              </a:endParaRPr>
            </a:p>
          </p:txBody>
        </p:sp>
        <p:cxnSp>
          <p:nvCxnSpPr>
            <p:cNvPr id="730" name="Google Shape;730;p67"/>
            <p:cNvCxnSpPr/>
            <p:nvPr/>
          </p:nvCxnSpPr>
          <p:spPr>
            <a:xfrm rot="10800000">
              <a:off x="182560" y="0"/>
              <a:ext cx="0" cy="6858000"/>
            </a:xfrm>
            <a:prstGeom prst="straightConnector1">
              <a:avLst/>
            </a:prstGeom>
            <a:noFill/>
            <a:ln w="9525" cap="flat" cmpd="sng">
              <a:solidFill>
                <a:schemeClr val="lt1"/>
              </a:solidFill>
              <a:prstDash val="solid"/>
              <a:round/>
              <a:headEnd type="none" w="sm" len="sm"/>
              <a:tailEnd type="none" w="sm" len="sm"/>
            </a:ln>
          </p:spPr>
        </p:cxn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35"/>
          <p:cNvSpPr txBox="1">
            <a:spLocks noGrp="1"/>
          </p:cNvSpPr>
          <p:nvPr>
            <p:ph type="ctrTitle"/>
          </p:nvPr>
        </p:nvSpPr>
        <p:spPr>
          <a:xfrm>
            <a:off x="449384" y="530204"/>
            <a:ext cx="7444500" cy="1865400"/>
          </a:xfrm>
          <a:prstGeom prst="rect">
            <a:avLst/>
          </a:prstGeom>
          <a:noFill/>
          <a:ln>
            <a:noFill/>
          </a:ln>
        </p:spPr>
        <p:txBody>
          <a:bodyPr spcFirstLastPara="1" wrap="square" lIns="91425" tIns="45700" rIns="91425" bIns="45700" anchor="b" anchorCtr="0">
            <a:normAutofit/>
          </a:bodyPr>
          <a:lstStyle/>
          <a:p>
            <a:pPr marL="0" lvl="0" indent="0" algn="l" rtl="0">
              <a:lnSpc>
                <a:spcPct val="80000"/>
              </a:lnSpc>
              <a:spcBef>
                <a:spcPts val="0"/>
              </a:spcBef>
              <a:spcAft>
                <a:spcPts val="0"/>
              </a:spcAft>
              <a:buClr>
                <a:schemeClr val="dk1"/>
              </a:buClr>
              <a:buSzPts val="7200"/>
              <a:buFont typeface="Arial"/>
              <a:buNone/>
            </a:pPr>
            <a:r>
              <a:rPr lang="en-AU" sz="7200">
                <a:latin typeface="Anton SC"/>
                <a:ea typeface="Anton SC"/>
                <a:cs typeface="Anton SC"/>
                <a:sym typeface="Anton SC"/>
              </a:rPr>
              <a:t>SOME RULES </a:t>
            </a:r>
            <a:br>
              <a:rPr lang="en-AU" sz="7200">
                <a:latin typeface="Anton SC"/>
                <a:ea typeface="Anton SC"/>
                <a:cs typeface="Anton SC"/>
                <a:sym typeface="Anton SC"/>
              </a:rPr>
            </a:br>
            <a:r>
              <a:rPr lang="en-AU" sz="7200">
                <a:latin typeface="Anton SC"/>
                <a:ea typeface="Anton SC"/>
                <a:cs typeface="Anton SC"/>
                <a:sym typeface="Anton SC"/>
              </a:rPr>
              <a:t>BEFORE YOU BEGIN</a:t>
            </a:r>
            <a:endParaRPr>
              <a:latin typeface="Anton SC"/>
              <a:ea typeface="Anton SC"/>
              <a:cs typeface="Anton SC"/>
              <a:sym typeface="Anton SC"/>
            </a:endParaRPr>
          </a:p>
        </p:txBody>
      </p:sp>
      <p:sp>
        <p:nvSpPr>
          <p:cNvPr id="140" name="Google Shape;140;p35"/>
          <p:cNvSpPr txBox="1"/>
          <p:nvPr/>
        </p:nvSpPr>
        <p:spPr>
          <a:xfrm>
            <a:off x="578100" y="4266419"/>
            <a:ext cx="3381900" cy="9975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We have some bright, bold colours. Try to keep them minimal, use one colour per section. You don’t have to use them all!</a:t>
            </a:r>
            <a:endParaRPr/>
          </a:p>
          <a:p>
            <a:pPr marL="0" marR="0" lvl="0" indent="0" algn="l" rtl="0">
              <a:spcBef>
                <a:spcPts val="0"/>
              </a:spcBef>
              <a:spcAft>
                <a:spcPts val="0"/>
              </a:spcAft>
              <a:buNone/>
            </a:pPr>
            <a:endParaRPr sz="1100">
              <a:solidFill>
                <a:schemeClr val="dk1"/>
              </a:solidFill>
              <a:latin typeface="Manrope Light"/>
              <a:ea typeface="Manrope Light"/>
              <a:cs typeface="Manrope Light"/>
              <a:sym typeface="Manrope Light"/>
            </a:endParaRPr>
          </a:p>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Pair a colour with black illustrations or text, avoid using white. </a:t>
            </a:r>
            <a:endParaRPr sz="1100">
              <a:solidFill>
                <a:schemeClr val="dk1"/>
              </a:solidFill>
              <a:latin typeface="Manrope Light"/>
              <a:ea typeface="Manrope Light"/>
              <a:cs typeface="Manrope Light"/>
              <a:sym typeface="Manrope Light"/>
            </a:endParaRPr>
          </a:p>
        </p:txBody>
      </p:sp>
      <p:sp>
        <p:nvSpPr>
          <p:cNvPr id="141" name="Google Shape;141;p35"/>
          <p:cNvSpPr txBox="1"/>
          <p:nvPr/>
        </p:nvSpPr>
        <p:spPr>
          <a:xfrm>
            <a:off x="578100" y="3085853"/>
            <a:ext cx="959100" cy="232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400">
                <a:solidFill>
                  <a:schemeClr val="dk1"/>
                </a:solidFill>
                <a:latin typeface="Manrope Light"/>
                <a:ea typeface="Manrope Light"/>
                <a:cs typeface="Manrope Light"/>
                <a:sym typeface="Manrope Light"/>
              </a:rPr>
              <a:t>Colour</a:t>
            </a:r>
            <a:endParaRPr sz="1400">
              <a:solidFill>
                <a:schemeClr val="dk1"/>
              </a:solidFill>
              <a:latin typeface="Manrope Light"/>
              <a:ea typeface="Manrope Light"/>
              <a:cs typeface="Manrope Light"/>
              <a:sym typeface="Manrope Light"/>
            </a:endParaRPr>
          </a:p>
        </p:txBody>
      </p:sp>
      <p:cxnSp>
        <p:nvCxnSpPr>
          <p:cNvPr id="142" name="Google Shape;142;p35"/>
          <p:cNvCxnSpPr/>
          <p:nvPr/>
        </p:nvCxnSpPr>
        <p:spPr>
          <a:xfrm>
            <a:off x="539995" y="3449782"/>
            <a:ext cx="3406800" cy="0"/>
          </a:xfrm>
          <a:prstGeom prst="straightConnector1">
            <a:avLst/>
          </a:prstGeom>
          <a:noFill/>
          <a:ln w="9525" cap="flat" cmpd="sng">
            <a:solidFill>
              <a:schemeClr val="dk1"/>
            </a:solidFill>
            <a:prstDash val="solid"/>
            <a:miter lim="800000"/>
            <a:headEnd type="none" w="sm" len="sm"/>
            <a:tailEnd type="none" w="sm" len="sm"/>
          </a:ln>
        </p:spPr>
      </p:cxnSp>
      <p:sp>
        <p:nvSpPr>
          <p:cNvPr id="143" name="Google Shape;143;p35"/>
          <p:cNvSpPr txBox="1"/>
          <p:nvPr/>
        </p:nvSpPr>
        <p:spPr>
          <a:xfrm>
            <a:off x="4525223" y="3085853"/>
            <a:ext cx="1699347" cy="147298"/>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400">
                <a:solidFill>
                  <a:schemeClr val="dk1"/>
                </a:solidFill>
                <a:latin typeface="Manrope Light"/>
                <a:ea typeface="Manrope Light"/>
                <a:cs typeface="Manrope Light"/>
                <a:sym typeface="Manrope Light"/>
              </a:rPr>
              <a:t>Text and Typefaces</a:t>
            </a:r>
            <a:endParaRPr sz="1400">
              <a:solidFill>
                <a:schemeClr val="dk1"/>
              </a:solidFill>
              <a:latin typeface="Manrope Light"/>
              <a:ea typeface="Manrope Light"/>
              <a:cs typeface="Manrope Light"/>
              <a:sym typeface="Manrope Light"/>
            </a:endParaRPr>
          </a:p>
        </p:txBody>
      </p:sp>
      <p:cxnSp>
        <p:nvCxnSpPr>
          <p:cNvPr id="144" name="Google Shape;144;p35"/>
          <p:cNvCxnSpPr/>
          <p:nvPr/>
        </p:nvCxnSpPr>
        <p:spPr>
          <a:xfrm>
            <a:off x="4487118" y="3449782"/>
            <a:ext cx="3406768" cy="0"/>
          </a:xfrm>
          <a:prstGeom prst="straightConnector1">
            <a:avLst/>
          </a:prstGeom>
          <a:noFill/>
          <a:ln w="9525" cap="flat" cmpd="sng">
            <a:solidFill>
              <a:schemeClr val="dk1"/>
            </a:solidFill>
            <a:prstDash val="solid"/>
            <a:miter lim="800000"/>
            <a:headEnd type="none" w="sm" len="sm"/>
            <a:tailEnd type="none" w="sm" len="sm"/>
          </a:ln>
        </p:spPr>
      </p:cxnSp>
      <p:pic>
        <p:nvPicPr>
          <p:cNvPr id="145" name="Google Shape;145;p35"/>
          <p:cNvPicPr preferRelativeResize="0"/>
          <p:nvPr/>
        </p:nvPicPr>
        <p:blipFill rotWithShape="1">
          <a:blip r:embed="rId3">
            <a:alphaModFix/>
          </a:blip>
          <a:srcRect/>
          <a:stretch/>
        </p:blipFill>
        <p:spPr>
          <a:xfrm rot="5400000">
            <a:off x="2051677" y="2173772"/>
            <a:ext cx="383405" cy="3368660"/>
          </a:xfrm>
          <a:prstGeom prst="rect">
            <a:avLst/>
          </a:prstGeom>
          <a:noFill/>
          <a:ln>
            <a:noFill/>
          </a:ln>
        </p:spPr>
      </p:pic>
      <p:sp>
        <p:nvSpPr>
          <p:cNvPr id="146" name="Google Shape;146;p35"/>
          <p:cNvSpPr txBox="1"/>
          <p:nvPr/>
        </p:nvSpPr>
        <p:spPr>
          <a:xfrm>
            <a:off x="8304997" y="3085853"/>
            <a:ext cx="2150197" cy="147287"/>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400">
                <a:solidFill>
                  <a:schemeClr val="dk1"/>
                </a:solidFill>
                <a:latin typeface="Manrope Light"/>
                <a:ea typeface="Manrope Light"/>
                <a:cs typeface="Manrope Light"/>
                <a:sym typeface="Manrope Light"/>
              </a:rPr>
              <a:t>Other considerations</a:t>
            </a:r>
            <a:endParaRPr sz="1400">
              <a:solidFill>
                <a:schemeClr val="dk1"/>
              </a:solidFill>
              <a:latin typeface="Manrope Light"/>
              <a:ea typeface="Manrope Light"/>
              <a:cs typeface="Manrope Light"/>
              <a:sym typeface="Manrope Light"/>
            </a:endParaRPr>
          </a:p>
        </p:txBody>
      </p:sp>
      <p:cxnSp>
        <p:nvCxnSpPr>
          <p:cNvPr id="147" name="Google Shape;147;p35"/>
          <p:cNvCxnSpPr/>
          <p:nvPr/>
        </p:nvCxnSpPr>
        <p:spPr>
          <a:xfrm>
            <a:off x="8266892" y="3449782"/>
            <a:ext cx="3406768" cy="0"/>
          </a:xfrm>
          <a:prstGeom prst="straightConnector1">
            <a:avLst/>
          </a:prstGeom>
          <a:noFill/>
          <a:ln w="9525" cap="flat" cmpd="sng">
            <a:solidFill>
              <a:schemeClr val="dk1"/>
            </a:solidFill>
            <a:prstDash val="solid"/>
            <a:miter lim="800000"/>
            <a:headEnd type="none" w="sm" len="sm"/>
            <a:tailEnd type="none" w="sm" len="sm"/>
          </a:ln>
        </p:spPr>
      </p:cxnSp>
      <p:sp>
        <p:nvSpPr>
          <p:cNvPr id="148" name="Google Shape;148;p35"/>
          <p:cNvSpPr txBox="1"/>
          <p:nvPr/>
        </p:nvSpPr>
        <p:spPr>
          <a:xfrm>
            <a:off x="4509102" y="3657195"/>
            <a:ext cx="811658" cy="440907"/>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3200" b="1">
                <a:solidFill>
                  <a:schemeClr val="dk1"/>
                </a:solidFill>
                <a:latin typeface="Arial"/>
                <a:ea typeface="Arial"/>
                <a:cs typeface="Arial"/>
                <a:sym typeface="Arial"/>
              </a:rPr>
              <a:t>AA</a:t>
            </a:r>
            <a:endParaRPr sz="3200" b="1">
              <a:solidFill>
                <a:schemeClr val="dk1"/>
              </a:solidFill>
              <a:latin typeface="Arial"/>
              <a:ea typeface="Arial"/>
              <a:cs typeface="Arial"/>
              <a:sym typeface="Arial"/>
            </a:endParaRPr>
          </a:p>
        </p:txBody>
      </p:sp>
      <p:sp>
        <p:nvSpPr>
          <p:cNvPr id="149" name="Google Shape;149;p35"/>
          <p:cNvSpPr txBox="1"/>
          <p:nvPr/>
        </p:nvSpPr>
        <p:spPr>
          <a:xfrm>
            <a:off x="4525224" y="4407984"/>
            <a:ext cx="942072" cy="364878"/>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800">
                <a:solidFill>
                  <a:schemeClr val="dk1"/>
                </a:solidFill>
                <a:latin typeface="Manrope Light"/>
                <a:ea typeface="Manrope Light"/>
                <a:cs typeface="Manrope Light"/>
                <a:sym typeface="Manrope Light"/>
              </a:rPr>
              <a:t>Aa</a:t>
            </a:r>
            <a:endParaRPr sz="1800">
              <a:solidFill>
                <a:schemeClr val="dk1"/>
              </a:solidFill>
              <a:latin typeface="Manrope Light"/>
              <a:ea typeface="Manrope Light"/>
              <a:cs typeface="Manrope Light"/>
              <a:sym typeface="Manrope Light"/>
            </a:endParaRPr>
          </a:p>
        </p:txBody>
      </p:sp>
      <p:sp>
        <p:nvSpPr>
          <p:cNvPr id="150" name="Google Shape;150;p35"/>
          <p:cNvSpPr txBox="1"/>
          <p:nvPr/>
        </p:nvSpPr>
        <p:spPr>
          <a:xfrm>
            <a:off x="4525223" y="5104450"/>
            <a:ext cx="605050" cy="159584"/>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Arial"/>
                <a:ea typeface="Arial"/>
                <a:cs typeface="Arial"/>
                <a:sym typeface="Arial"/>
              </a:rPr>
              <a:t>AA</a:t>
            </a:r>
            <a:endParaRPr sz="1100">
              <a:solidFill>
                <a:schemeClr val="dk1"/>
              </a:solidFill>
              <a:latin typeface="Arial"/>
              <a:ea typeface="Arial"/>
              <a:cs typeface="Arial"/>
              <a:sym typeface="Arial"/>
            </a:endParaRPr>
          </a:p>
        </p:txBody>
      </p:sp>
      <p:sp>
        <p:nvSpPr>
          <p:cNvPr id="151" name="Google Shape;151;p35"/>
          <p:cNvSpPr txBox="1"/>
          <p:nvPr/>
        </p:nvSpPr>
        <p:spPr>
          <a:xfrm>
            <a:off x="5249375" y="3666400"/>
            <a:ext cx="2644500" cy="19779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400" b="1">
                <a:solidFill>
                  <a:schemeClr val="dk1"/>
                </a:solidFill>
                <a:latin typeface="Arial"/>
                <a:ea typeface="Arial"/>
                <a:cs typeface="Arial"/>
                <a:sym typeface="Arial"/>
              </a:rPr>
              <a:t>VC NUDGE BLACK </a:t>
            </a:r>
            <a:r>
              <a:rPr lang="en-AU" sz="1100">
                <a:solidFill>
                  <a:schemeClr val="dk1"/>
                </a:solidFill>
                <a:latin typeface="Manrope Light"/>
                <a:ea typeface="Manrope Light"/>
                <a:cs typeface="Manrope Light"/>
                <a:sym typeface="Manrope Light"/>
              </a:rPr>
              <a:t>is our headline typeface. Only to be used in uppercase, and short titles (Anything under 4 lines).</a:t>
            </a:r>
            <a:endParaRPr/>
          </a:p>
          <a:p>
            <a:pPr marL="0" marR="0" lvl="0" indent="0" algn="l" rtl="0">
              <a:spcBef>
                <a:spcPts val="0"/>
              </a:spcBef>
              <a:spcAft>
                <a:spcPts val="0"/>
              </a:spcAft>
              <a:buNone/>
            </a:pPr>
            <a:endParaRPr sz="1100">
              <a:solidFill>
                <a:schemeClr val="dk1"/>
              </a:solidFill>
              <a:latin typeface="Manrope Light"/>
              <a:ea typeface="Manrope Light"/>
              <a:cs typeface="Manrope Light"/>
              <a:sym typeface="Manrope Light"/>
            </a:endParaRPr>
          </a:p>
          <a:p>
            <a:pPr marL="0" marR="0" lvl="0" indent="0" algn="l" rtl="0">
              <a:spcBef>
                <a:spcPts val="0"/>
              </a:spcBef>
              <a:spcAft>
                <a:spcPts val="0"/>
              </a:spcAft>
              <a:buNone/>
            </a:pPr>
            <a:r>
              <a:rPr lang="en-AU" sz="1100" u="sng">
                <a:solidFill>
                  <a:schemeClr val="dk1"/>
                </a:solidFill>
                <a:latin typeface="Manrope Light"/>
                <a:ea typeface="Manrope Light"/>
                <a:cs typeface="Manrope Light"/>
                <a:sym typeface="Manrope Light"/>
              </a:rPr>
              <a:t>Manrope Light </a:t>
            </a:r>
            <a:r>
              <a:rPr lang="en-AU" sz="1100">
                <a:solidFill>
                  <a:schemeClr val="dk1"/>
                </a:solidFill>
                <a:latin typeface="Manrope Light"/>
                <a:ea typeface="Manrope Light"/>
                <a:cs typeface="Manrope Light"/>
                <a:sym typeface="Manrope Light"/>
              </a:rPr>
              <a:t>is our secondary headline and body typeface, we very rarely vary the weight of this typeface.</a:t>
            </a:r>
            <a:endParaRPr/>
          </a:p>
          <a:p>
            <a:pPr marL="0" marR="0" lvl="0" indent="0" algn="l" rtl="0">
              <a:spcBef>
                <a:spcPts val="0"/>
              </a:spcBef>
              <a:spcAft>
                <a:spcPts val="0"/>
              </a:spcAft>
              <a:buNone/>
            </a:pPr>
            <a:endParaRPr sz="1100">
              <a:solidFill>
                <a:schemeClr val="dk1"/>
              </a:solidFill>
              <a:latin typeface="Manrope Light"/>
              <a:ea typeface="Manrope Light"/>
              <a:cs typeface="Manrope Light"/>
              <a:sym typeface="Manrope Light"/>
            </a:endParaRPr>
          </a:p>
          <a:p>
            <a:pPr marL="0" marR="0" lvl="0" indent="0" algn="l" rtl="0">
              <a:spcBef>
                <a:spcPts val="0"/>
              </a:spcBef>
              <a:spcAft>
                <a:spcPts val="0"/>
              </a:spcAft>
              <a:buNone/>
            </a:pPr>
            <a:r>
              <a:rPr lang="en-AU" sz="700">
                <a:solidFill>
                  <a:schemeClr val="dk1"/>
                </a:solidFill>
                <a:latin typeface="Arial"/>
                <a:ea typeface="Arial"/>
                <a:cs typeface="Arial"/>
                <a:sym typeface="Arial"/>
              </a:rPr>
              <a:t>SUISSE INT’L IS USED FOR VERY SMALL TEXT ELEMENTS SUCH AS IN DIAGRAMS, PILLS AND CONTENT HEAVY SLIDES. IT SHOULD BE USED PRIMARILY IN UPPERCASE FOR LEGIBILITY.</a:t>
            </a:r>
            <a:endParaRPr/>
          </a:p>
        </p:txBody>
      </p:sp>
      <p:sp>
        <p:nvSpPr>
          <p:cNvPr id="152" name="Google Shape;152;p35"/>
          <p:cNvSpPr txBox="1"/>
          <p:nvPr/>
        </p:nvSpPr>
        <p:spPr>
          <a:xfrm>
            <a:off x="8297164" y="3648581"/>
            <a:ext cx="3381843" cy="1870957"/>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Every page should have our water mark on the left hand side, either in black or white.</a:t>
            </a:r>
            <a:endParaRPr/>
          </a:p>
          <a:p>
            <a:pPr marL="0" marR="0" lvl="0" indent="0" algn="l" rtl="0">
              <a:spcBef>
                <a:spcPts val="0"/>
              </a:spcBef>
              <a:spcAft>
                <a:spcPts val="0"/>
              </a:spcAft>
              <a:buNone/>
            </a:pPr>
            <a:endParaRPr sz="1100">
              <a:solidFill>
                <a:schemeClr val="dk1"/>
              </a:solidFill>
              <a:latin typeface="Manrope Light"/>
              <a:ea typeface="Manrope Light"/>
              <a:cs typeface="Manrope Light"/>
              <a:sym typeface="Manrope Light"/>
            </a:endParaRPr>
          </a:p>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External links should appear in a bubble, like a button, OR be </a:t>
            </a:r>
            <a:r>
              <a:rPr lang="en-AU" sz="1100" u="sng">
                <a:solidFill>
                  <a:schemeClr val="accent1"/>
                </a:solidFill>
                <a:latin typeface="Manrope Light"/>
                <a:ea typeface="Manrope Light"/>
                <a:cs typeface="Manrope Light"/>
                <a:sym typeface="Manrope Light"/>
              </a:rPr>
              <a:t>highlighted in the current sections selected colour and underlined </a:t>
            </a:r>
            <a:r>
              <a:rPr lang="en-AU" sz="1100">
                <a:solidFill>
                  <a:schemeClr val="dk1"/>
                </a:solidFill>
                <a:latin typeface="Manrope Light"/>
                <a:ea typeface="Manrope Light"/>
                <a:cs typeface="Manrope Light"/>
                <a:sym typeface="Manrope Light"/>
              </a:rPr>
              <a:t>(if within a body of text).</a:t>
            </a:r>
            <a:endParaRPr/>
          </a:p>
          <a:p>
            <a:pPr marL="0" marR="0" lvl="0" indent="0" algn="l" rtl="0">
              <a:spcBef>
                <a:spcPts val="0"/>
              </a:spcBef>
              <a:spcAft>
                <a:spcPts val="0"/>
              </a:spcAft>
              <a:buNone/>
            </a:pPr>
            <a:endParaRPr sz="1100">
              <a:solidFill>
                <a:schemeClr val="dk1"/>
              </a:solidFill>
              <a:latin typeface="Manrope Light"/>
              <a:ea typeface="Manrope Light"/>
              <a:cs typeface="Manrope Light"/>
              <a:sym typeface="Manrope Light"/>
            </a:endParaRPr>
          </a:p>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When presenting multiple logos, it is preferable to use black or white (or section colour).</a:t>
            </a:r>
            <a:endParaRPr sz="1100">
              <a:solidFill>
                <a:schemeClr val="dk1"/>
              </a:solidFill>
              <a:latin typeface="Manrope Light"/>
              <a:ea typeface="Manrope Light"/>
              <a:cs typeface="Manrope Light"/>
              <a:sym typeface="Manrope Light"/>
            </a:endParaRPr>
          </a:p>
        </p:txBody>
      </p:sp>
      <p:sp>
        <p:nvSpPr>
          <p:cNvPr id="153" name="Google Shape;153;p35">
            <a:hlinkClick r:id="rId4"/>
          </p:cNvPr>
          <p:cNvSpPr/>
          <p:nvPr/>
        </p:nvSpPr>
        <p:spPr>
          <a:xfrm>
            <a:off x="4487118" y="5962611"/>
            <a:ext cx="3406768" cy="364878"/>
          </a:xfrm>
          <a:prstGeom prst="roundRect">
            <a:avLst>
              <a:gd name="adj" fmla="val 50000"/>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AU" sz="1050">
                <a:solidFill>
                  <a:schemeClr val="dk1"/>
                </a:solidFill>
                <a:latin typeface="Manrope Light"/>
                <a:ea typeface="Manrope Light"/>
                <a:cs typeface="Manrope Light"/>
                <a:sym typeface="Manrope Light"/>
              </a:rPr>
              <a:t>Download typefaces here</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35"/>
        <p:cNvGrpSpPr/>
        <p:nvPr/>
      </p:nvGrpSpPr>
      <p:grpSpPr>
        <a:xfrm>
          <a:off x="0" y="0"/>
          <a:ext cx="0" cy="0"/>
          <a:chOff x="0" y="0"/>
          <a:chExt cx="0" cy="0"/>
        </a:xfrm>
      </p:grpSpPr>
      <p:pic>
        <p:nvPicPr>
          <p:cNvPr id="736" name="Google Shape;736;p68" descr="A large ferris wheel sitting next to a tall building"/>
          <p:cNvPicPr preferRelativeResize="0"/>
          <p:nvPr/>
        </p:nvPicPr>
        <p:blipFill rotWithShape="1">
          <a:blip r:embed="rId3">
            <a:alphaModFix/>
          </a:blip>
          <a:srcRect l="4653" t="50000" b="14244"/>
          <a:stretch/>
        </p:blipFill>
        <p:spPr>
          <a:xfrm>
            <a:off x="0" y="0"/>
            <a:ext cx="12192000" cy="6858000"/>
          </a:xfrm>
          <a:prstGeom prst="rect">
            <a:avLst/>
          </a:prstGeom>
          <a:noFill/>
          <a:ln>
            <a:noFill/>
          </a:ln>
        </p:spPr>
      </p:pic>
      <p:sp>
        <p:nvSpPr>
          <p:cNvPr id="737" name="Google Shape;737;p68"/>
          <p:cNvSpPr/>
          <p:nvPr/>
        </p:nvSpPr>
        <p:spPr>
          <a:xfrm rot="5400000">
            <a:off x="-175167" y="175170"/>
            <a:ext cx="6858001" cy="6507668"/>
          </a:xfrm>
          <a:prstGeom prst="rect">
            <a:avLst/>
          </a:prstGeom>
          <a:gradFill>
            <a:gsLst>
              <a:gs pos="0">
                <a:srgbClr val="4C553B">
                  <a:alpha val="0"/>
                </a:srgbClr>
              </a:gs>
              <a:gs pos="100000">
                <a:srgbClr val="4C553B">
                  <a:alpha val="74901"/>
                </a:srgbClr>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38" name="Google Shape;738;p68"/>
          <p:cNvSpPr txBox="1">
            <a:spLocks noGrp="1"/>
          </p:cNvSpPr>
          <p:nvPr>
            <p:ph type="title"/>
          </p:nvPr>
        </p:nvSpPr>
        <p:spPr>
          <a:xfrm>
            <a:off x="540001" y="2034380"/>
            <a:ext cx="5563800" cy="3265800"/>
          </a:xfrm>
          <a:prstGeom prst="rect">
            <a:avLst/>
          </a:prstGeom>
          <a:noFill/>
          <a:ln>
            <a:noFill/>
          </a:ln>
        </p:spPr>
        <p:txBody>
          <a:bodyPr spcFirstLastPara="1" wrap="square" lIns="0" tIns="72000" rIns="0" bIns="0" anchor="ctr" anchorCtr="0">
            <a:noAutofit/>
          </a:bodyPr>
          <a:lstStyle/>
          <a:p>
            <a:pPr marL="0" lvl="0" indent="0" algn="l" rtl="0">
              <a:lnSpc>
                <a:spcPct val="80000"/>
              </a:lnSpc>
              <a:spcBef>
                <a:spcPts val="0"/>
              </a:spcBef>
              <a:spcAft>
                <a:spcPts val="0"/>
              </a:spcAft>
              <a:buClr>
                <a:schemeClr val="lt1"/>
              </a:buClr>
              <a:buSzPts val="6000"/>
              <a:buFont typeface="Arial"/>
              <a:buNone/>
            </a:pPr>
            <a:r>
              <a:rPr lang="en-AU" sz="6000">
                <a:solidFill>
                  <a:schemeClr val="lt1"/>
                </a:solidFill>
              </a:rPr>
              <a:t>BOLD TEXT AND AN ACCOMPANYING IMAGE</a:t>
            </a:r>
            <a:endParaRPr/>
          </a:p>
        </p:txBody>
      </p:sp>
      <p:grpSp>
        <p:nvGrpSpPr>
          <p:cNvPr id="739" name="Google Shape;739;p68"/>
          <p:cNvGrpSpPr/>
          <p:nvPr/>
        </p:nvGrpSpPr>
        <p:grpSpPr>
          <a:xfrm>
            <a:off x="-2" y="0"/>
            <a:ext cx="182562" cy="6858001"/>
            <a:chOff x="-2" y="0"/>
            <a:chExt cx="182562" cy="6858001"/>
          </a:xfrm>
        </p:grpSpPr>
        <p:sp>
          <p:nvSpPr>
            <p:cNvPr id="740" name="Google Shape;740;p68"/>
            <p:cNvSpPr txBox="1"/>
            <p:nvPr/>
          </p:nvSpPr>
          <p:spPr>
            <a:xfrm rot="-5400000">
              <a:off x="-553850" y="6121591"/>
              <a:ext cx="1290257" cy="18256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AU" sz="600">
                  <a:solidFill>
                    <a:schemeClr val="lt1"/>
                  </a:solidFill>
                  <a:latin typeface="IBM Plex Mono"/>
                  <a:ea typeface="IBM Plex Mono"/>
                  <a:cs typeface="IBM Plex Mono"/>
                  <a:sym typeface="IBM Plex Mono"/>
                </a:rPr>
                <a:t>© HOWATSON+COMPANY</a:t>
              </a:r>
              <a:endParaRPr/>
            </a:p>
            <a:p>
              <a:pPr marL="0" marR="0" lvl="0" indent="0" algn="l" rtl="0">
                <a:spcBef>
                  <a:spcPts val="0"/>
                </a:spcBef>
                <a:spcAft>
                  <a:spcPts val="0"/>
                </a:spcAft>
                <a:buNone/>
              </a:pPr>
              <a:endParaRPr sz="700">
                <a:solidFill>
                  <a:schemeClr val="lt1"/>
                </a:solidFill>
                <a:latin typeface="Arial"/>
                <a:ea typeface="Arial"/>
                <a:cs typeface="Arial"/>
                <a:sym typeface="Arial"/>
              </a:endParaRPr>
            </a:p>
          </p:txBody>
        </p:sp>
        <p:cxnSp>
          <p:nvCxnSpPr>
            <p:cNvPr id="741" name="Google Shape;741;p68"/>
            <p:cNvCxnSpPr/>
            <p:nvPr/>
          </p:nvCxnSpPr>
          <p:spPr>
            <a:xfrm rot="10800000">
              <a:off x="182560" y="0"/>
              <a:ext cx="0" cy="6858000"/>
            </a:xfrm>
            <a:prstGeom prst="straightConnector1">
              <a:avLst/>
            </a:prstGeom>
            <a:noFill/>
            <a:ln w="9525" cap="flat" cmpd="sng">
              <a:solidFill>
                <a:schemeClr val="lt1"/>
              </a:solidFill>
              <a:prstDash val="solid"/>
              <a:round/>
              <a:headEnd type="none" w="sm" len="sm"/>
              <a:tailEnd type="none" w="sm" len="sm"/>
            </a:ln>
          </p:spPr>
        </p:cxnSp>
      </p:grpSp>
      <p:sp>
        <p:nvSpPr>
          <p:cNvPr id="742" name="Google Shape;742;p68"/>
          <p:cNvSpPr txBox="1"/>
          <p:nvPr/>
        </p:nvSpPr>
        <p:spPr>
          <a:xfrm>
            <a:off x="540000" y="1950049"/>
            <a:ext cx="1539300" cy="446400"/>
          </a:xfrm>
          <a:prstGeom prst="rect">
            <a:avLst/>
          </a:prstGeom>
          <a:noFill/>
          <a:ln>
            <a:noFill/>
          </a:ln>
        </p:spPr>
        <p:txBody>
          <a:bodyPr spcFirstLastPara="1" wrap="square" lIns="0" tIns="0" rIns="0" bIns="0" anchor="ctr" anchorCtr="0">
            <a:normAutofit/>
          </a:bodyPr>
          <a:lstStyle/>
          <a:p>
            <a:pPr marL="0" marR="0" lvl="0" indent="0" algn="l" rtl="0">
              <a:lnSpc>
                <a:spcPct val="90000"/>
              </a:lnSpc>
              <a:spcBef>
                <a:spcPts val="0"/>
              </a:spcBef>
              <a:spcAft>
                <a:spcPts val="0"/>
              </a:spcAft>
              <a:buClr>
                <a:schemeClr val="lt1"/>
              </a:buClr>
              <a:buSzPts val="1200"/>
              <a:buFont typeface="Arial"/>
              <a:buNone/>
            </a:pPr>
            <a:r>
              <a:rPr lang="en-AU" sz="1200" b="0" i="0">
                <a:solidFill>
                  <a:schemeClr val="lt1"/>
                </a:solidFill>
                <a:latin typeface="Arial"/>
                <a:ea typeface="Arial"/>
                <a:cs typeface="Arial"/>
                <a:sym typeface="Arial"/>
              </a:rPr>
              <a:t>PRE HEADER</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46"/>
        <p:cNvGrpSpPr/>
        <p:nvPr/>
      </p:nvGrpSpPr>
      <p:grpSpPr>
        <a:xfrm>
          <a:off x="0" y="0"/>
          <a:ext cx="0" cy="0"/>
          <a:chOff x="0" y="0"/>
          <a:chExt cx="0" cy="0"/>
        </a:xfrm>
      </p:grpSpPr>
      <p:sp>
        <p:nvSpPr>
          <p:cNvPr id="747" name="Google Shape;747;p69"/>
          <p:cNvSpPr txBox="1"/>
          <p:nvPr/>
        </p:nvSpPr>
        <p:spPr>
          <a:xfrm>
            <a:off x="574992" y="1313087"/>
            <a:ext cx="3434333" cy="4491686"/>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When the brand film is long we can have it on a page by itself and then have reference on the following page. Please note how we set up the scripts with VO bolded. </a:t>
            </a:r>
            <a:endParaRPr/>
          </a:p>
          <a:p>
            <a:pPr marL="0" marR="0" lvl="0" indent="0" algn="l" rtl="0">
              <a:spcBef>
                <a:spcPts val="0"/>
              </a:spcBef>
              <a:spcAft>
                <a:spcPts val="0"/>
              </a:spcAft>
              <a:buNone/>
            </a:pPr>
            <a:br>
              <a:rPr lang="en-AU" sz="1100" b="1">
                <a:solidFill>
                  <a:schemeClr val="dk1"/>
                </a:solidFill>
                <a:latin typeface="Manrope Light"/>
                <a:ea typeface="Manrope Light"/>
                <a:cs typeface="Manrope Light"/>
                <a:sym typeface="Manrope Light"/>
              </a:rPr>
            </a:br>
            <a:r>
              <a:rPr lang="en-AU" sz="1100" b="1">
                <a:solidFill>
                  <a:schemeClr val="dk1"/>
                </a:solidFill>
                <a:latin typeface="Manrope Light"/>
                <a:ea typeface="Manrope Light"/>
                <a:cs typeface="Manrope Light"/>
                <a:sym typeface="Manrope Light"/>
              </a:rPr>
              <a:t>Explorer: The climate crisis hasn’t been reversed. That’s pretty epic.</a:t>
            </a:r>
            <a:endParaRPr/>
          </a:p>
          <a:p>
            <a:pPr marL="0" marR="0" lvl="0" indent="0" algn="l" rtl="0">
              <a:spcBef>
                <a:spcPts val="0"/>
              </a:spcBef>
              <a:spcAft>
                <a:spcPts val="0"/>
              </a:spcAft>
              <a:buNone/>
            </a:pPr>
            <a:br>
              <a:rPr lang="en-AU" sz="1100">
                <a:solidFill>
                  <a:schemeClr val="dk1"/>
                </a:solidFill>
                <a:latin typeface="Manrope Light"/>
                <a:ea typeface="Manrope Light"/>
                <a:cs typeface="Manrope Light"/>
                <a:sym typeface="Manrope Light"/>
              </a:rPr>
            </a:br>
            <a:r>
              <a:rPr lang="en-AU" sz="1100">
                <a:solidFill>
                  <a:schemeClr val="dk1"/>
                </a:solidFill>
                <a:latin typeface="Manrope Light"/>
                <a:ea typeface="Manrope Light"/>
                <a:cs typeface="Manrope Light"/>
                <a:sym typeface="Manrope Light"/>
              </a:rPr>
              <a:t>Cut to someone standing beside a ‘For Sale’ sign. The price reads ‘offers over $1,000,000,000’.</a:t>
            </a:r>
            <a:endParaRPr/>
          </a:p>
          <a:p>
            <a:pPr marL="0" marR="0" lvl="0" indent="0" algn="l" rtl="0">
              <a:spcBef>
                <a:spcPts val="0"/>
              </a:spcBef>
              <a:spcAft>
                <a:spcPts val="0"/>
              </a:spcAft>
              <a:buNone/>
            </a:pPr>
            <a:br>
              <a:rPr lang="en-AU" sz="1100" b="1">
                <a:solidFill>
                  <a:schemeClr val="dk1"/>
                </a:solidFill>
                <a:latin typeface="Manrope Light"/>
                <a:ea typeface="Manrope Light"/>
                <a:cs typeface="Manrope Light"/>
                <a:sym typeface="Manrope Light"/>
              </a:rPr>
            </a:br>
            <a:r>
              <a:rPr lang="en-AU" sz="1100" b="1">
                <a:solidFill>
                  <a:schemeClr val="dk1"/>
                </a:solidFill>
                <a:latin typeface="Manrope Light"/>
                <a:ea typeface="Manrope Light"/>
                <a:cs typeface="Manrope Light"/>
                <a:sym typeface="Manrope Light"/>
              </a:rPr>
              <a:t>Teenager: Housing affordability is still an issue, which is exciting.</a:t>
            </a:r>
            <a:endParaRPr/>
          </a:p>
          <a:p>
            <a:pPr marL="0" marR="0" lvl="0" indent="0" algn="l" rtl="0">
              <a:spcBef>
                <a:spcPts val="0"/>
              </a:spcBef>
              <a:spcAft>
                <a:spcPts val="0"/>
              </a:spcAft>
              <a:buNone/>
            </a:pPr>
            <a:br>
              <a:rPr lang="en-AU" sz="1100">
                <a:solidFill>
                  <a:schemeClr val="dk1"/>
                </a:solidFill>
                <a:latin typeface="Manrope Light"/>
                <a:ea typeface="Manrope Light"/>
                <a:cs typeface="Manrope Light"/>
                <a:sym typeface="Manrope Light"/>
              </a:rPr>
            </a:br>
            <a:r>
              <a:rPr lang="en-AU" sz="1100">
                <a:solidFill>
                  <a:schemeClr val="dk1"/>
                </a:solidFill>
                <a:latin typeface="Manrope Light"/>
                <a:ea typeface="Manrope Light"/>
                <a:cs typeface="Manrope Light"/>
                <a:sym typeface="Manrope Light"/>
              </a:rPr>
              <a:t>Cut to a bird flying over a crowded town in India, it’s wheezing slightly in the smoggy air.</a:t>
            </a:r>
            <a:endParaRPr/>
          </a:p>
          <a:p>
            <a:pPr marL="0" marR="0" lvl="0" indent="0" algn="l" rtl="0">
              <a:spcBef>
                <a:spcPts val="0"/>
              </a:spcBef>
              <a:spcAft>
                <a:spcPts val="0"/>
              </a:spcAft>
              <a:buNone/>
            </a:pPr>
            <a:br>
              <a:rPr lang="en-AU" sz="1100" b="1">
                <a:solidFill>
                  <a:schemeClr val="dk1"/>
                </a:solidFill>
                <a:latin typeface="Manrope Light"/>
                <a:ea typeface="Manrope Light"/>
                <a:cs typeface="Manrope Light"/>
                <a:sym typeface="Manrope Light"/>
              </a:rPr>
            </a:br>
            <a:r>
              <a:rPr lang="en-AU" sz="1100" b="1">
                <a:solidFill>
                  <a:schemeClr val="dk1"/>
                </a:solidFill>
                <a:latin typeface="Manrope Light"/>
                <a:ea typeface="Manrope Light"/>
                <a:cs typeface="Manrope Light"/>
                <a:sym typeface="Manrope Light"/>
              </a:rPr>
              <a:t>Bird: No one has cleaned the air up here.</a:t>
            </a:r>
            <a:endParaRPr/>
          </a:p>
          <a:p>
            <a:pPr marL="0" marR="0" lvl="0" indent="0" algn="l" rtl="0">
              <a:spcBef>
                <a:spcPts val="0"/>
              </a:spcBef>
              <a:spcAft>
                <a:spcPts val="0"/>
              </a:spcAft>
              <a:buNone/>
            </a:pPr>
            <a:br>
              <a:rPr lang="en-AU" sz="1100">
                <a:solidFill>
                  <a:schemeClr val="dk1"/>
                </a:solidFill>
                <a:latin typeface="Manrope Light"/>
                <a:ea typeface="Manrope Light"/>
                <a:cs typeface="Manrope Light"/>
                <a:sym typeface="Manrope Light"/>
              </a:rPr>
            </a:br>
            <a:r>
              <a:rPr lang="en-AU" sz="1100">
                <a:solidFill>
                  <a:schemeClr val="dk1"/>
                </a:solidFill>
                <a:latin typeface="Manrope Light"/>
                <a:ea typeface="Manrope Light"/>
                <a:cs typeface="Manrope Light"/>
                <a:sym typeface="Manrope Light"/>
              </a:rPr>
              <a:t>Cut to a young Chinese international student scooping up a handful of polluted water from a river in China.</a:t>
            </a:r>
            <a:endParaRPr/>
          </a:p>
          <a:p>
            <a:pPr marL="0" marR="0" lvl="0" indent="0" algn="l" rtl="0">
              <a:spcBef>
                <a:spcPts val="0"/>
              </a:spcBef>
              <a:spcAft>
                <a:spcPts val="0"/>
              </a:spcAft>
              <a:buNone/>
            </a:pPr>
            <a:br>
              <a:rPr lang="en-AU" sz="1100" b="1">
                <a:solidFill>
                  <a:schemeClr val="dk1"/>
                </a:solidFill>
                <a:latin typeface="Manrope Light"/>
                <a:ea typeface="Manrope Light"/>
                <a:cs typeface="Manrope Light"/>
                <a:sym typeface="Manrope Light"/>
              </a:rPr>
            </a:br>
            <a:r>
              <a:rPr lang="en-AU" sz="1100" b="1">
                <a:solidFill>
                  <a:schemeClr val="dk1"/>
                </a:solidFill>
                <a:latin typeface="Manrope Light"/>
                <a:ea typeface="Manrope Light"/>
                <a:cs typeface="Manrope Light"/>
                <a:sym typeface="Manrope Light"/>
              </a:rPr>
              <a:t>Student: Or the water down here.</a:t>
            </a:r>
            <a:endParaRPr/>
          </a:p>
          <a:p>
            <a:pPr marL="0" marR="0" lvl="0" indent="0" algn="l" rtl="0">
              <a:spcBef>
                <a:spcPts val="0"/>
              </a:spcBef>
              <a:spcAft>
                <a:spcPts val="0"/>
              </a:spcAft>
              <a:buNone/>
            </a:pPr>
            <a:br>
              <a:rPr lang="en-AU" sz="1100">
                <a:solidFill>
                  <a:schemeClr val="dk1"/>
                </a:solidFill>
                <a:latin typeface="Manrope Light"/>
                <a:ea typeface="Manrope Light"/>
                <a:cs typeface="Manrope Light"/>
                <a:sym typeface="Manrope Light"/>
              </a:rPr>
            </a:br>
            <a:r>
              <a:rPr lang="en-AU" sz="1100">
                <a:solidFill>
                  <a:schemeClr val="dk1"/>
                </a:solidFill>
                <a:latin typeface="Manrope Light"/>
                <a:ea typeface="Manrope Light"/>
                <a:cs typeface="Manrope Light"/>
                <a:sym typeface="Manrope Light"/>
              </a:rPr>
              <a:t>Cut to a kid at the beach.</a:t>
            </a:r>
            <a:endParaRPr/>
          </a:p>
          <a:p>
            <a:pPr marL="0" marR="0" lvl="0" indent="0" algn="l" rtl="0">
              <a:spcBef>
                <a:spcPts val="0"/>
              </a:spcBef>
              <a:spcAft>
                <a:spcPts val="0"/>
              </a:spcAft>
              <a:buNone/>
            </a:pPr>
            <a:br>
              <a:rPr lang="en-AU" sz="1100" b="1">
                <a:solidFill>
                  <a:schemeClr val="dk1"/>
                </a:solidFill>
                <a:latin typeface="Manrope Light"/>
                <a:ea typeface="Manrope Light"/>
                <a:cs typeface="Manrope Light"/>
                <a:sym typeface="Manrope Light"/>
              </a:rPr>
            </a:br>
            <a:r>
              <a:rPr lang="en-AU" sz="1100" b="1">
                <a:solidFill>
                  <a:schemeClr val="dk1"/>
                </a:solidFill>
                <a:latin typeface="Manrope Light"/>
                <a:ea typeface="Manrope Light"/>
                <a:cs typeface="Manrope Light"/>
                <a:sym typeface="Manrope Light"/>
              </a:rPr>
              <a:t>Kid: The ozone layer needs fixing.</a:t>
            </a:r>
            <a:endParaRPr/>
          </a:p>
          <a:p>
            <a:pPr marL="0" marR="0" lvl="0" indent="0" algn="l" rtl="0">
              <a:spcBef>
                <a:spcPts val="0"/>
              </a:spcBef>
              <a:spcAft>
                <a:spcPts val="0"/>
              </a:spcAft>
              <a:buNone/>
            </a:pPr>
            <a:br>
              <a:rPr lang="en-AU" sz="1100">
                <a:solidFill>
                  <a:schemeClr val="dk1"/>
                </a:solidFill>
                <a:latin typeface="Manrope Light"/>
                <a:ea typeface="Manrope Light"/>
                <a:cs typeface="Manrope Light"/>
                <a:sym typeface="Manrope Light"/>
              </a:rPr>
            </a:br>
            <a:r>
              <a:rPr lang="en-AU" sz="1100">
                <a:solidFill>
                  <a:schemeClr val="dk1"/>
                </a:solidFill>
                <a:latin typeface="Manrope Light"/>
                <a:ea typeface="Manrope Light"/>
                <a:cs typeface="Manrope Light"/>
                <a:sym typeface="Manrope Light"/>
              </a:rPr>
              <a:t>Now to a young lady sitting at their desk in an office.</a:t>
            </a:r>
            <a:endParaRPr sz="1100">
              <a:solidFill>
                <a:schemeClr val="dk1"/>
              </a:solidFill>
              <a:latin typeface="Manrope Light"/>
              <a:ea typeface="Manrope Light"/>
              <a:cs typeface="Manrope Light"/>
              <a:sym typeface="Manrope Light"/>
            </a:endParaRPr>
          </a:p>
        </p:txBody>
      </p:sp>
      <p:pic>
        <p:nvPicPr>
          <p:cNvPr id="748" name="Google Shape;748;p69" descr="A large ferris wheel sitting next to a tall building"/>
          <p:cNvPicPr preferRelativeResize="0"/>
          <p:nvPr/>
        </p:nvPicPr>
        <p:blipFill rotWithShape="1">
          <a:blip r:embed="rId3">
            <a:alphaModFix/>
          </a:blip>
          <a:srcRect l="4757" t="31661" r="5376" b="34477"/>
          <a:stretch/>
        </p:blipFill>
        <p:spPr>
          <a:xfrm>
            <a:off x="8427725" y="530200"/>
            <a:ext cx="3307299" cy="1852139"/>
          </a:xfrm>
          <a:prstGeom prst="rect">
            <a:avLst/>
          </a:prstGeom>
          <a:noFill/>
          <a:ln>
            <a:noFill/>
          </a:ln>
        </p:spPr>
      </p:pic>
      <p:pic>
        <p:nvPicPr>
          <p:cNvPr id="749" name="Google Shape;749;p69" descr="A large ferris wheel sitting next to a tall building"/>
          <p:cNvPicPr preferRelativeResize="0"/>
          <p:nvPr/>
        </p:nvPicPr>
        <p:blipFill rotWithShape="1">
          <a:blip r:embed="rId3">
            <a:alphaModFix/>
          </a:blip>
          <a:srcRect l="4757" t="31661" r="5376" b="34477"/>
          <a:stretch/>
        </p:blipFill>
        <p:spPr>
          <a:xfrm>
            <a:off x="8427725" y="2560904"/>
            <a:ext cx="3307299" cy="1852139"/>
          </a:xfrm>
          <a:prstGeom prst="rect">
            <a:avLst/>
          </a:prstGeom>
          <a:noFill/>
          <a:ln>
            <a:noFill/>
          </a:ln>
        </p:spPr>
      </p:pic>
      <p:pic>
        <p:nvPicPr>
          <p:cNvPr id="750" name="Google Shape;750;p69" descr="A large ferris wheel sitting next to a tall building"/>
          <p:cNvPicPr preferRelativeResize="0"/>
          <p:nvPr/>
        </p:nvPicPr>
        <p:blipFill rotWithShape="1">
          <a:blip r:embed="rId3">
            <a:alphaModFix/>
          </a:blip>
          <a:srcRect l="4757" t="31661" r="5376" b="34477"/>
          <a:stretch/>
        </p:blipFill>
        <p:spPr>
          <a:xfrm>
            <a:off x="8427725" y="4591607"/>
            <a:ext cx="3307299" cy="1852139"/>
          </a:xfrm>
          <a:prstGeom prst="rect">
            <a:avLst/>
          </a:prstGeom>
          <a:noFill/>
          <a:ln>
            <a:noFill/>
          </a:ln>
        </p:spPr>
      </p:pic>
      <p:sp>
        <p:nvSpPr>
          <p:cNvPr id="751" name="Google Shape;751;p69"/>
          <p:cNvSpPr txBox="1"/>
          <p:nvPr/>
        </p:nvSpPr>
        <p:spPr>
          <a:xfrm>
            <a:off x="4198234" y="1299398"/>
            <a:ext cx="3795531" cy="50013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AU" sz="1100" b="1">
                <a:solidFill>
                  <a:schemeClr val="dk1"/>
                </a:solidFill>
                <a:latin typeface="Manrope Light"/>
                <a:ea typeface="Manrope Light"/>
                <a:cs typeface="Manrope Light"/>
                <a:sym typeface="Manrope Light"/>
              </a:rPr>
              <a:t>Lady: What about pay inequality still being a thing? That’s bloody good.</a:t>
            </a:r>
            <a:endParaRPr/>
          </a:p>
          <a:p>
            <a:pPr marL="0" marR="0" lvl="0" indent="0" algn="l" rtl="0">
              <a:spcBef>
                <a:spcPts val="0"/>
              </a:spcBef>
              <a:spcAft>
                <a:spcPts val="0"/>
              </a:spcAft>
              <a:buNone/>
            </a:pPr>
            <a:br>
              <a:rPr lang="en-AU" sz="1100">
                <a:solidFill>
                  <a:schemeClr val="dk1"/>
                </a:solidFill>
                <a:latin typeface="Manrope Light"/>
                <a:ea typeface="Manrope Light"/>
                <a:cs typeface="Manrope Light"/>
                <a:sym typeface="Manrope Light"/>
              </a:rPr>
            </a:br>
            <a:r>
              <a:rPr lang="en-AU" sz="1100">
                <a:solidFill>
                  <a:schemeClr val="dk1"/>
                </a:solidFill>
                <a:latin typeface="Manrope Light"/>
                <a:ea typeface="Manrope Light"/>
                <a:cs typeface="Manrope Light"/>
                <a:sym typeface="Manrope Light"/>
              </a:rPr>
              <a:t>Cut to a middle-aged man sweating as he rides a scooter uphill.</a:t>
            </a:r>
            <a:endParaRPr/>
          </a:p>
          <a:p>
            <a:pPr marL="0" marR="0" lvl="0" indent="0" algn="l" rtl="0">
              <a:spcBef>
                <a:spcPts val="0"/>
              </a:spcBef>
              <a:spcAft>
                <a:spcPts val="0"/>
              </a:spcAft>
              <a:buNone/>
            </a:pPr>
            <a:br>
              <a:rPr lang="en-AU" sz="1100" b="1">
                <a:solidFill>
                  <a:schemeClr val="dk1"/>
                </a:solidFill>
                <a:latin typeface="Manrope Light"/>
                <a:ea typeface="Manrope Light"/>
                <a:cs typeface="Manrope Light"/>
                <a:sym typeface="Manrope Light"/>
              </a:rPr>
            </a:br>
            <a:r>
              <a:rPr lang="en-AU" sz="1100" b="1">
                <a:solidFill>
                  <a:schemeClr val="dk1"/>
                </a:solidFill>
                <a:latin typeface="Manrope Light"/>
                <a:ea typeface="Manrope Light"/>
                <a:cs typeface="Manrope Light"/>
                <a:sym typeface="Manrope Light"/>
              </a:rPr>
              <a:t>Man: And still, no one has invented hoverboards. Great!</a:t>
            </a:r>
            <a:endParaRPr/>
          </a:p>
          <a:p>
            <a:pPr marL="0" marR="0" lvl="0" indent="0" algn="l" rtl="0">
              <a:spcBef>
                <a:spcPts val="0"/>
              </a:spcBef>
              <a:spcAft>
                <a:spcPts val="0"/>
              </a:spcAft>
              <a:buNone/>
            </a:pPr>
            <a:br>
              <a:rPr lang="en-AU" sz="1100">
                <a:solidFill>
                  <a:schemeClr val="dk1"/>
                </a:solidFill>
                <a:latin typeface="Manrope Light"/>
                <a:ea typeface="Manrope Light"/>
                <a:cs typeface="Manrope Light"/>
                <a:sym typeface="Manrope Light"/>
              </a:rPr>
            </a:br>
            <a:r>
              <a:rPr lang="en-AU" sz="1100">
                <a:solidFill>
                  <a:schemeClr val="dk1"/>
                </a:solidFill>
                <a:latin typeface="Manrope Light"/>
                <a:ea typeface="Manrope Light"/>
                <a:cs typeface="Manrope Light"/>
                <a:sym typeface="Manrope Light"/>
              </a:rPr>
              <a:t>Cut to someone sitting in their room as all their electrical devices flicker.</a:t>
            </a:r>
            <a:endParaRPr/>
          </a:p>
          <a:p>
            <a:pPr marL="0" marR="0" lvl="0" indent="0" algn="l" rtl="0">
              <a:spcBef>
                <a:spcPts val="0"/>
              </a:spcBef>
              <a:spcAft>
                <a:spcPts val="0"/>
              </a:spcAft>
              <a:buNone/>
            </a:pPr>
            <a:br>
              <a:rPr lang="en-AU" sz="1100" b="1">
                <a:solidFill>
                  <a:schemeClr val="dk1"/>
                </a:solidFill>
                <a:latin typeface="Manrope Light"/>
                <a:ea typeface="Manrope Light"/>
                <a:cs typeface="Manrope Light"/>
                <a:sym typeface="Manrope Light"/>
              </a:rPr>
            </a:br>
            <a:r>
              <a:rPr lang="en-AU" sz="1100" b="1">
                <a:solidFill>
                  <a:schemeClr val="dk1"/>
                </a:solidFill>
                <a:latin typeface="Manrope Light"/>
                <a:ea typeface="Manrope Light"/>
                <a:cs typeface="Manrope Light"/>
                <a:sym typeface="Manrope Light"/>
              </a:rPr>
              <a:t>Person: Renewable energy needs work.</a:t>
            </a:r>
            <a:endParaRPr/>
          </a:p>
          <a:p>
            <a:pPr marL="0" marR="0" lvl="0" indent="0" algn="l" rtl="0">
              <a:spcBef>
                <a:spcPts val="0"/>
              </a:spcBef>
              <a:spcAft>
                <a:spcPts val="0"/>
              </a:spcAft>
              <a:buNone/>
            </a:pPr>
            <a:br>
              <a:rPr lang="en-AU" sz="1100">
                <a:solidFill>
                  <a:schemeClr val="dk1"/>
                </a:solidFill>
                <a:latin typeface="Manrope Light"/>
                <a:ea typeface="Manrope Light"/>
                <a:cs typeface="Manrope Light"/>
                <a:sym typeface="Manrope Light"/>
              </a:rPr>
            </a:br>
            <a:r>
              <a:rPr lang="en-AU" sz="1100">
                <a:solidFill>
                  <a:schemeClr val="dk1"/>
                </a:solidFill>
                <a:latin typeface="Manrope Light"/>
                <a:ea typeface="Manrope Light"/>
                <a:cs typeface="Manrope Light"/>
                <a:sym typeface="Manrope Light"/>
              </a:rPr>
              <a:t>Cut to a team of UNSW students looking at a heart continuing to beat as it rests in a bespoke device.</a:t>
            </a:r>
            <a:endParaRPr/>
          </a:p>
          <a:p>
            <a:pPr marL="0" marR="0" lvl="0" indent="0" algn="l" rtl="0">
              <a:spcBef>
                <a:spcPts val="0"/>
              </a:spcBef>
              <a:spcAft>
                <a:spcPts val="0"/>
              </a:spcAft>
              <a:buNone/>
            </a:pPr>
            <a:br>
              <a:rPr lang="en-AU" sz="1100" b="1">
                <a:solidFill>
                  <a:schemeClr val="dk1"/>
                </a:solidFill>
                <a:latin typeface="Manrope Light"/>
                <a:ea typeface="Manrope Light"/>
                <a:cs typeface="Manrope Light"/>
                <a:sym typeface="Manrope Light"/>
              </a:rPr>
            </a:br>
            <a:r>
              <a:rPr lang="en-AU" sz="1100" b="1">
                <a:solidFill>
                  <a:schemeClr val="dk1"/>
                </a:solidFill>
                <a:latin typeface="Manrope Light"/>
                <a:ea typeface="Manrope Light"/>
                <a:cs typeface="Manrope Light"/>
                <a:sym typeface="Manrope Light"/>
              </a:rPr>
              <a:t>Nurse: How we transport a heart is getting there, but not finished.</a:t>
            </a:r>
            <a:endParaRPr/>
          </a:p>
          <a:p>
            <a:pPr marL="0" marR="0" lvl="0" indent="0" algn="l" rtl="0">
              <a:spcBef>
                <a:spcPts val="0"/>
              </a:spcBef>
              <a:spcAft>
                <a:spcPts val="0"/>
              </a:spcAft>
              <a:buNone/>
            </a:pPr>
            <a:br>
              <a:rPr lang="en-AU" sz="1100">
                <a:solidFill>
                  <a:schemeClr val="dk1"/>
                </a:solidFill>
                <a:latin typeface="Manrope Light"/>
                <a:ea typeface="Manrope Light"/>
                <a:cs typeface="Manrope Light"/>
                <a:sym typeface="Manrope Light"/>
              </a:rPr>
            </a:br>
            <a:r>
              <a:rPr lang="en-AU" sz="1100">
                <a:solidFill>
                  <a:schemeClr val="dk1"/>
                </a:solidFill>
                <a:latin typeface="Manrope Light"/>
                <a:ea typeface="Manrope Light"/>
                <a:cs typeface="Manrope Light"/>
                <a:sym typeface="Manrope Light"/>
              </a:rPr>
              <a:t>Cut to a UG student playing basketball inside the UNSW gym. They stop on a dime causing a loud squeak. </a:t>
            </a:r>
            <a:endParaRPr/>
          </a:p>
          <a:p>
            <a:pPr marL="0" marR="0" lvl="0" indent="0" algn="l" rtl="0">
              <a:spcBef>
                <a:spcPts val="0"/>
              </a:spcBef>
              <a:spcAft>
                <a:spcPts val="0"/>
              </a:spcAft>
              <a:buNone/>
            </a:pPr>
            <a:br>
              <a:rPr lang="en-AU" sz="1100" b="1">
                <a:solidFill>
                  <a:schemeClr val="dk1"/>
                </a:solidFill>
                <a:latin typeface="Manrope Light"/>
                <a:ea typeface="Manrope Light"/>
                <a:cs typeface="Manrope Light"/>
                <a:sym typeface="Manrope Light"/>
              </a:rPr>
            </a:br>
            <a:r>
              <a:rPr lang="en-AU" sz="1100" b="1">
                <a:solidFill>
                  <a:schemeClr val="dk1"/>
                </a:solidFill>
                <a:latin typeface="Manrope Light"/>
                <a:ea typeface="Manrope Light"/>
                <a:cs typeface="Manrope Light"/>
                <a:sym typeface="Manrope Light"/>
              </a:rPr>
              <a:t>Player: My sneakers still squeak on the basketball court.</a:t>
            </a:r>
            <a:endParaRPr/>
          </a:p>
          <a:p>
            <a:pPr marL="0" marR="0" lvl="0" indent="0" algn="l" rtl="0">
              <a:spcBef>
                <a:spcPts val="0"/>
              </a:spcBef>
              <a:spcAft>
                <a:spcPts val="0"/>
              </a:spcAft>
              <a:buNone/>
            </a:pPr>
            <a:br>
              <a:rPr lang="en-AU" sz="1100">
                <a:solidFill>
                  <a:schemeClr val="dk1"/>
                </a:solidFill>
                <a:latin typeface="Manrope Light"/>
                <a:ea typeface="Manrope Light"/>
                <a:cs typeface="Manrope Light"/>
                <a:sym typeface="Manrope Light"/>
              </a:rPr>
            </a:br>
            <a:r>
              <a:rPr lang="en-AU" sz="1100">
                <a:solidFill>
                  <a:schemeClr val="dk1"/>
                </a:solidFill>
                <a:latin typeface="Manrope Light"/>
                <a:ea typeface="Manrope Light"/>
                <a:cs typeface="Manrope Light"/>
                <a:sym typeface="Manrope Light"/>
              </a:rPr>
              <a:t>Cut to a medical post-grad student inside one of our labs observing something under a microscope.</a:t>
            </a:r>
            <a:endParaRPr/>
          </a:p>
          <a:p>
            <a:pPr marL="0" marR="0" lvl="0" indent="0" algn="l" rtl="0">
              <a:spcBef>
                <a:spcPts val="0"/>
              </a:spcBef>
              <a:spcAft>
                <a:spcPts val="0"/>
              </a:spcAft>
              <a:buNone/>
            </a:pPr>
            <a:br>
              <a:rPr lang="en-AU" sz="1100" b="1">
                <a:solidFill>
                  <a:schemeClr val="dk1"/>
                </a:solidFill>
                <a:latin typeface="Manrope Light"/>
                <a:ea typeface="Manrope Light"/>
                <a:cs typeface="Manrope Light"/>
                <a:sym typeface="Manrope Light"/>
              </a:rPr>
            </a:br>
            <a:r>
              <a:rPr lang="en-AU" sz="1100" b="1">
                <a:solidFill>
                  <a:schemeClr val="dk1"/>
                </a:solidFill>
                <a:latin typeface="Manrope Light"/>
                <a:ea typeface="Manrope Light"/>
                <a:cs typeface="Manrope Light"/>
                <a:sym typeface="Manrope Light"/>
              </a:rPr>
              <a:t>PG Student: No one’s living forever, yet — whoop.</a:t>
            </a:r>
            <a:endParaRPr sz="1100" b="1">
              <a:solidFill>
                <a:schemeClr val="dk1"/>
              </a:solidFill>
              <a:latin typeface="Manrope Light"/>
              <a:ea typeface="Manrope Light"/>
              <a:cs typeface="Manrope Light"/>
              <a:sym typeface="Manrope Light"/>
            </a:endParaRPr>
          </a:p>
        </p:txBody>
      </p:sp>
      <p:sp>
        <p:nvSpPr>
          <p:cNvPr id="752" name="Google Shape;752;p69"/>
          <p:cNvSpPr txBox="1">
            <a:spLocks noGrp="1"/>
          </p:cNvSpPr>
          <p:nvPr>
            <p:ph type="title"/>
          </p:nvPr>
        </p:nvSpPr>
        <p:spPr>
          <a:xfrm>
            <a:off x="540000" y="530200"/>
            <a:ext cx="3535200" cy="735900"/>
          </a:xfrm>
          <a:prstGeom prst="rect">
            <a:avLst/>
          </a:prstGeom>
          <a:noFill/>
          <a:ln>
            <a:noFill/>
          </a:ln>
        </p:spPr>
        <p:txBody>
          <a:bodyPr spcFirstLastPara="1" wrap="square" lIns="0" tIns="0" rIns="0" bIns="0" anchor="ctr" anchorCtr="0">
            <a:noAutofit/>
          </a:bodyPr>
          <a:lstStyle/>
          <a:p>
            <a:pPr marL="0" lvl="0" indent="0" algn="l" rtl="0">
              <a:lnSpc>
                <a:spcPct val="70000"/>
              </a:lnSpc>
              <a:spcBef>
                <a:spcPts val="0"/>
              </a:spcBef>
              <a:spcAft>
                <a:spcPts val="0"/>
              </a:spcAft>
              <a:buClr>
                <a:schemeClr val="dk1"/>
              </a:buClr>
              <a:buSzPts val="4800"/>
              <a:buFont typeface="Arial"/>
              <a:buNone/>
            </a:pPr>
            <a:r>
              <a:rPr lang="en-AU" sz="4800" dirty="0"/>
              <a:t>SCRIPT PAGE</a:t>
            </a:r>
            <a:endParaRPr lang="en-A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56"/>
        <p:cNvGrpSpPr/>
        <p:nvPr/>
      </p:nvGrpSpPr>
      <p:grpSpPr>
        <a:xfrm>
          <a:off x="0" y="0"/>
          <a:ext cx="0" cy="0"/>
          <a:chOff x="0" y="0"/>
          <a:chExt cx="0" cy="0"/>
        </a:xfrm>
      </p:grpSpPr>
      <p:sp>
        <p:nvSpPr>
          <p:cNvPr id="757" name="Google Shape;757;p70"/>
          <p:cNvSpPr txBox="1"/>
          <p:nvPr/>
        </p:nvSpPr>
        <p:spPr>
          <a:xfrm>
            <a:off x="10505875" y="177100"/>
            <a:ext cx="2379200" cy="336631"/>
          </a:xfrm>
          <a:prstGeom prst="rect">
            <a:avLst/>
          </a:prstGeom>
          <a:noFill/>
          <a:ln>
            <a:noFill/>
          </a:ln>
        </p:spPr>
        <p:txBody>
          <a:bodyPr spcFirstLastPara="1" wrap="square" lIns="0" tIns="0" rIns="0" bIns="0" anchor="t" anchorCtr="0">
            <a:spAutoFit/>
          </a:bodyPr>
          <a:lstStyle/>
          <a:p>
            <a:pPr marL="0" marR="0" lvl="0" indent="0" algn="l" rtl="0">
              <a:lnSpc>
                <a:spcPct val="115000"/>
              </a:lnSpc>
              <a:spcBef>
                <a:spcPts val="0"/>
              </a:spcBef>
              <a:spcAft>
                <a:spcPts val="0"/>
              </a:spcAft>
              <a:buNone/>
            </a:pPr>
            <a:r>
              <a:rPr lang="en-AU" sz="1067">
                <a:solidFill>
                  <a:schemeClr val="lt1"/>
                </a:solidFill>
                <a:latin typeface="IBM Plex Mono"/>
                <a:ea typeface="IBM Plex Mono"/>
                <a:cs typeface="IBM Plex Mono"/>
                <a:sym typeface="IBM Plex Mono"/>
              </a:rPr>
              <a:t>© Howatson+Company</a:t>
            </a:r>
            <a:endParaRPr sz="1067">
              <a:solidFill>
                <a:schemeClr val="lt1"/>
              </a:solidFill>
              <a:latin typeface="IBM Plex Mono"/>
              <a:ea typeface="IBM Plex Mono"/>
              <a:cs typeface="IBM Plex Mono"/>
              <a:sym typeface="IBM Plex Mono"/>
            </a:endParaRPr>
          </a:p>
          <a:p>
            <a:pPr marL="0" marR="0" lvl="0" indent="0" algn="l" rtl="0">
              <a:lnSpc>
                <a:spcPct val="90000"/>
              </a:lnSpc>
              <a:spcBef>
                <a:spcPts val="0"/>
              </a:spcBef>
              <a:spcAft>
                <a:spcPts val="0"/>
              </a:spcAft>
              <a:buNone/>
            </a:pPr>
            <a:endParaRPr sz="1067">
              <a:solidFill>
                <a:schemeClr val="lt1"/>
              </a:solidFill>
              <a:latin typeface="IBM Plex Mono"/>
              <a:ea typeface="IBM Plex Mono"/>
              <a:cs typeface="IBM Plex Mono"/>
              <a:sym typeface="IBM Plex Mono"/>
            </a:endParaRPr>
          </a:p>
        </p:txBody>
      </p:sp>
      <p:sp>
        <p:nvSpPr>
          <p:cNvPr id="758" name="Google Shape;758;p70"/>
          <p:cNvSpPr txBox="1"/>
          <p:nvPr/>
        </p:nvSpPr>
        <p:spPr>
          <a:xfrm>
            <a:off x="516574" y="3425200"/>
            <a:ext cx="2634800" cy="369277"/>
          </a:xfrm>
          <a:prstGeom prst="rect">
            <a:avLst/>
          </a:prstGeom>
          <a:noFill/>
          <a:ln>
            <a:noFill/>
          </a:ln>
        </p:spPr>
        <p:txBody>
          <a:bodyPr spcFirstLastPara="1" wrap="square" lIns="60925" tIns="60925" rIns="60925" bIns="60925" anchor="t" anchorCtr="0">
            <a:spAutoFit/>
          </a:bodyPr>
          <a:lstStyle/>
          <a:p>
            <a:pPr marL="0" marR="0" lvl="0" indent="0" algn="l" rtl="0">
              <a:spcBef>
                <a:spcPts val="0"/>
              </a:spcBef>
              <a:spcAft>
                <a:spcPts val="0"/>
              </a:spcAft>
              <a:buNone/>
            </a:pPr>
            <a:r>
              <a:rPr lang="en-AU" sz="800">
                <a:solidFill>
                  <a:schemeClr val="dk1"/>
                </a:solidFill>
                <a:latin typeface="Manrope"/>
                <a:ea typeface="Manrope"/>
                <a:cs typeface="Manrope"/>
                <a:sym typeface="Manrope"/>
              </a:rPr>
              <a:t>Cut to someone sitting in their room</a:t>
            </a:r>
            <a:endParaRPr sz="800">
              <a:solidFill>
                <a:srgbClr val="000000"/>
              </a:solidFill>
              <a:latin typeface="Manrope"/>
              <a:ea typeface="Manrope"/>
              <a:cs typeface="Manrope"/>
              <a:sym typeface="Manrope"/>
            </a:endParaRPr>
          </a:p>
          <a:p>
            <a:pPr marL="0" marR="0" lvl="0" indent="0" algn="l" rtl="0">
              <a:spcBef>
                <a:spcPts val="0"/>
              </a:spcBef>
              <a:spcAft>
                <a:spcPts val="0"/>
              </a:spcAft>
              <a:buNone/>
            </a:pPr>
            <a:r>
              <a:rPr lang="en-AU" sz="800" b="1">
                <a:solidFill>
                  <a:schemeClr val="dk1"/>
                </a:solidFill>
                <a:latin typeface="Manrope"/>
                <a:ea typeface="Manrope"/>
                <a:cs typeface="Manrope"/>
                <a:sym typeface="Manrope"/>
              </a:rPr>
              <a:t>VO:  We show VO in bold</a:t>
            </a:r>
            <a:endParaRPr sz="800">
              <a:solidFill>
                <a:srgbClr val="000000"/>
              </a:solidFill>
              <a:latin typeface="Manrope"/>
              <a:ea typeface="Manrope"/>
              <a:cs typeface="Manrope"/>
              <a:sym typeface="Manrope"/>
            </a:endParaRPr>
          </a:p>
        </p:txBody>
      </p:sp>
      <p:sp>
        <p:nvSpPr>
          <p:cNvPr id="759" name="Google Shape;759;p70"/>
          <p:cNvSpPr/>
          <p:nvPr/>
        </p:nvSpPr>
        <p:spPr>
          <a:xfrm>
            <a:off x="516574" y="1806200"/>
            <a:ext cx="2634800" cy="15388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p:txBody>
      </p:sp>
      <p:sp>
        <p:nvSpPr>
          <p:cNvPr id="760" name="Google Shape;760;p70"/>
          <p:cNvSpPr/>
          <p:nvPr/>
        </p:nvSpPr>
        <p:spPr>
          <a:xfrm>
            <a:off x="3357552" y="1806200"/>
            <a:ext cx="2634800" cy="15388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p:txBody>
      </p:sp>
      <p:sp>
        <p:nvSpPr>
          <p:cNvPr id="761" name="Google Shape;761;p70"/>
          <p:cNvSpPr/>
          <p:nvPr/>
        </p:nvSpPr>
        <p:spPr>
          <a:xfrm>
            <a:off x="6198530" y="1806200"/>
            <a:ext cx="2634800" cy="15388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p:txBody>
      </p:sp>
      <p:sp>
        <p:nvSpPr>
          <p:cNvPr id="762" name="Google Shape;762;p70"/>
          <p:cNvSpPr/>
          <p:nvPr/>
        </p:nvSpPr>
        <p:spPr>
          <a:xfrm>
            <a:off x="9039507" y="1806200"/>
            <a:ext cx="2634800" cy="15388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p:txBody>
      </p:sp>
      <p:sp>
        <p:nvSpPr>
          <p:cNvPr id="763" name="Google Shape;763;p70"/>
          <p:cNvSpPr/>
          <p:nvPr/>
        </p:nvSpPr>
        <p:spPr>
          <a:xfrm>
            <a:off x="516574" y="4022100"/>
            <a:ext cx="2634800" cy="15388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p:txBody>
      </p:sp>
      <p:sp>
        <p:nvSpPr>
          <p:cNvPr id="764" name="Google Shape;764;p70"/>
          <p:cNvSpPr/>
          <p:nvPr/>
        </p:nvSpPr>
        <p:spPr>
          <a:xfrm>
            <a:off x="3357552" y="4022100"/>
            <a:ext cx="2634800" cy="15388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p:txBody>
      </p:sp>
      <p:sp>
        <p:nvSpPr>
          <p:cNvPr id="765" name="Google Shape;765;p70"/>
          <p:cNvSpPr/>
          <p:nvPr/>
        </p:nvSpPr>
        <p:spPr>
          <a:xfrm>
            <a:off x="6198530" y="4022100"/>
            <a:ext cx="2634800" cy="15388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p:txBody>
      </p:sp>
      <p:sp>
        <p:nvSpPr>
          <p:cNvPr id="766" name="Google Shape;766;p70"/>
          <p:cNvSpPr/>
          <p:nvPr/>
        </p:nvSpPr>
        <p:spPr>
          <a:xfrm>
            <a:off x="9039507" y="4022100"/>
            <a:ext cx="2634800" cy="15388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p:txBody>
      </p:sp>
      <p:sp>
        <p:nvSpPr>
          <p:cNvPr id="767" name="Google Shape;767;p70"/>
          <p:cNvSpPr txBox="1"/>
          <p:nvPr/>
        </p:nvSpPr>
        <p:spPr>
          <a:xfrm>
            <a:off x="3357564" y="3425200"/>
            <a:ext cx="2634800" cy="369277"/>
          </a:xfrm>
          <a:prstGeom prst="rect">
            <a:avLst/>
          </a:prstGeom>
          <a:noFill/>
          <a:ln>
            <a:noFill/>
          </a:ln>
        </p:spPr>
        <p:txBody>
          <a:bodyPr spcFirstLastPara="1" wrap="square" lIns="60925" tIns="60925" rIns="60925" bIns="60925" anchor="t" anchorCtr="0">
            <a:spAutoFit/>
          </a:bodyPr>
          <a:lstStyle/>
          <a:p>
            <a:pPr marL="0" marR="0" lvl="0" indent="0" algn="l" rtl="0">
              <a:spcBef>
                <a:spcPts val="0"/>
              </a:spcBef>
              <a:spcAft>
                <a:spcPts val="0"/>
              </a:spcAft>
              <a:buNone/>
            </a:pPr>
            <a:r>
              <a:rPr lang="en-AU" sz="800">
                <a:solidFill>
                  <a:schemeClr val="dk1"/>
                </a:solidFill>
                <a:latin typeface="Manrope"/>
                <a:ea typeface="Manrope"/>
                <a:cs typeface="Manrope"/>
                <a:sym typeface="Manrope"/>
              </a:rPr>
              <a:t>Cut to someone sitting in their room</a:t>
            </a:r>
            <a:endParaRPr sz="800">
              <a:solidFill>
                <a:srgbClr val="000000"/>
              </a:solidFill>
              <a:latin typeface="Manrope"/>
              <a:ea typeface="Manrope"/>
              <a:cs typeface="Manrope"/>
              <a:sym typeface="Manrope"/>
            </a:endParaRPr>
          </a:p>
          <a:p>
            <a:pPr marL="0" marR="0" lvl="0" indent="0" algn="l" rtl="0">
              <a:spcBef>
                <a:spcPts val="0"/>
              </a:spcBef>
              <a:spcAft>
                <a:spcPts val="0"/>
              </a:spcAft>
              <a:buNone/>
            </a:pPr>
            <a:r>
              <a:rPr lang="en-AU" sz="800" b="1">
                <a:solidFill>
                  <a:schemeClr val="dk1"/>
                </a:solidFill>
                <a:latin typeface="Manrope"/>
                <a:ea typeface="Manrope"/>
                <a:cs typeface="Manrope"/>
                <a:sym typeface="Manrope"/>
              </a:rPr>
              <a:t>VO:  We show VO in bold</a:t>
            </a:r>
            <a:endParaRPr sz="800">
              <a:solidFill>
                <a:srgbClr val="000000"/>
              </a:solidFill>
              <a:latin typeface="Manrope"/>
              <a:ea typeface="Manrope"/>
              <a:cs typeface="Manrope"/>
              <a:sym typeface="Manrope"/>
            </a:endParaRPr>
          </a:p>
        </p:txBody>
      </p:sp>
      <p:sp>
        <p:nvSpPr>
          <p:cNvPr id="768" name="Google Shape;768;p70"/>
          <p:cNvSpPr txBox="1"/>
          <p:nvPr/>
        </p:nvSpPr>
        <p:spPr>
          <a:xfrm>
            <a:off x="6198521" y="3425200"/>
            <a:ext cx="2634800" cy="369277"/>
          </a:xfrm>
          <a:prstGeom prst="rect">
            <a:avLst/>
          </a:prstGeom>
          <a:noFill/>
          <a:ln>
            <a:noFill/>
          </a:ln>
        </p:spPr>
        <p:txBody>
          <a:bodyPr spcFirstLastPara="1" wrap="square" lIns="60925" tIns="60925" rIns="60925" bIns="60925" anchor="t" anchorCtr="0">
            <a:spAutoFit/>
          </a:bodyPr>
          <a:lstStyle/>
          <a:p>
            <a:pPr marL="0" marR="0" lvl="0" indent="0" algn="l" rtl="0">
              <a:spcBef>
                <a:spcPts val="0"/>
              </a:spcBef>
              <a:spcAft>
                <a:spcPts val="0"/>
              </a:spcAft>
              <a:buNone/>
            </a:pPr>
            <a:r>
              <a:rPr lang="en-AU" sz="800">
                <a:solidFill>
                  <a:schemeClr val="dk1"/>
                </a:solidFill>
                <a:latin typeface="Manrope"/>
                <a:ea typeface="Manrope"/>
                <a:cs typeface="Manrope"/>
                <a:sym typeface="Manrope"/>
              </a:rPr>
              <a:t>Cut to someone sitting in their room</a:t>
            </a:r>
            <a:endParaRPr sz="800">
              <a:solidFill>
                <a:srgbClr val="000000"/>
              </a:solidFill>
              <a:latin typeface="Manrope"/>
              <a:ea typeface="Manrope"/>
              <a:cs typeface="Manrope"/>
              <a:sym typeface="Manrope"/>
            </a:endParaRPr>
          </a:p>
          <a:p>
            <a:pPr marL="0" marR="0" lvl="0" indent="0" algn="l" rtl="0">
              <a:spcBef>
                <a:spcPts val="0"/>
              </a:spcBef>
              <a:spcAft>
                <a:spcPts val="0"/>
              </a:spcAft>
              <a:buNone/>
            </a:pPr>
            <a:r>
              <a:rPr lang="en-AU" sz="800" b="1">
                <a:solidFill>
                  <a:schemeClr val="dk1"/>
                </a:solidFill>
                <a:latin typeface="Manrope"/>
                <a:ea typeface="Manrope"/>
                <a:cs typeface="Manrope"/>
                <a:sym typeface="Manrope"/>
              </a:rPr>
              <a:t>VO:  We show VO in bold</a:t>
            </a:r>
            <a:endParaRPr sz="800">
              <a:solidFill>
                <a:srgbClr val="000000"/>
              </a:solidFill>
              <a:latin typeface="Manrope"/>
              <a:ea typeface="Manrope"/>
              <a:cs typeface="Manrope"/>
              <a:sym typeface="Manrope"/>
            </a:endParaRPr>
          </a:p>
        </p:txBody>
      </p:sp>
      <p:sp>
        <p:nvSpPr>
          <p:cNvPr id="769" name="Google Shape;769;p70"/>
          <p:cNvSpPr txBox="1"/>
          <p:nvPr/>
        </p:nvSpPr>
        <p:spPr>
          <a:xfrm>
            <a:off x="9039512" y="3425200"/>
            <a:ext cx="2634800" cy="369277"/>
          </a:xfrm>
          <a:prstGeom prst="rect">
            <a:avLst/>
          </a:prstGeom>
          <a:noFill/>
          <a:ln>
            <a:noFill/>
          </a:ln>
        </p:spPr>
        <p:txBody>
          <a:bodyPr spcFirstLastPara="1" wrap="square" lIns="60925" tIns="60925" rIns="60925" bIns="60925" anchor="t" anchorCtr="0">
            <a:spAutoFit/>
          </a:bodyPr>
          <a:lstStyle/>
          <a:p>
            <a:pPr marL="0" marR="0" lvl="0" indent="0" algn="l" rtl="0">
              <a:spcBef>
                <a:spcPts val="0"/>
              </a:spcBef>
              <a:spcAft>
                <a:spcPts val="0"/>
              </a:spcAft>
              <a:buNone/>
            </a:pPr>
            <a:r>
              <a:rPr lang="en-AU" sz="800">
                <a:solidFill>
                  <a:schemeClr val="dk1"/>
                </a:solidFill>
                <a:latin typeface="Manrope"/>
                <a:ea typeface="Manrope"/>
                <a:cs typeface="Manrope"/>
                <a:sym typeface="Manrope"/>
              </a:rPr>
              <a:t>Cut to someone sitting in their room</a:t>
            </a:r>
            <a:endParaRPr sz="800">
              <a:solidFill>
                <a:srgbClr val="000000"/>
              </a:solidFill>
              <a:latin typeface="Manrope"/>
              <a:ea typeface="Manrope"/>
              <a:cs typeface="Manrope"/>
              <a:sym typeface="Manrope"/>
            </a:endParaRPr>
          </a:p>
          <a:p>
            <a:pPr marL="0" marR="0" lvl="0" indent="0" algn="l" rtl="0">
              <a:spcBef>
                <a:spcPts val="0"/>
              </a:spcBef>
              <a:spcAft>
                <a:spcPts val="0"/>
              </a:spcAft>
              <a:buNone/>
            </a:pPr>
            <a:r>
              <a:rPr lang="en-AU" sz="800" b="1">
                <a:solidFill>
                  <a:schemeClr val="dk1"/>
                </a:solidFill>
                <a:latin typeface="Manrope"/>
                <a:ea typeface="Manrope"/>
                <a:cs typeface="Manrope"/>
                <a:sym typeface="Manrope"/>
              </a:rPr>
              <a:t>VO:  We show VO in bold</a:t>
            </a:r>
            <a:endParaRPr sz="800">
              <a:solidFill>
                <a:srgbClr val="000000"/>
              </a:solidFill>
              <a:latin typeface="Manrope"/>
              <a:ea typeface="Manrope"/>
              <a:cs typeface="Manrope"/>
              <a:sym typeface="Manrope"/>
            </a:endParaRPr>
          </a:p>
        </p:txBody>
      </p:sp>
      <p:sp>
        <p:nvSpPr>
          <p:cNvPr id="770" name="Google Shape;770;p70"/>
          <p:cNvSpPr txBox="1"/>
          <p:nvPr/>
        </p:nvSpPr>
        <p:spPr>
          <a:xfrm>
            <a:off x="516574" y="5711200"/>
            <a:ext cx="2634800" cy="369277"/>
          </a:xfrm>
          <a:prstGeom prst="rect">
            <a:avLst/>
          </a:prstGeom>
          <a:noFill/>
          <a:ln>
            <a:noFill/>
          </a:ln>
        </p:spPr>
        <p:txBody>
          <a:bodyPr spcFirstLastPara="1" wrap="square" lIns="60925" tIns="60925" rIns="60925" bIns="60925" anchor="t" anchorCtr="0">
            <a:spAutoFit/>
          </a:bodyPr>
          <a:lstStyle/>
          <a:p>
            <a:pPr marL="0" marR="0" lvl="0" indent="0" algn="l" rtl="0">
              <a:spcBef>
                <a:spcPts val="0"/>
              </a:spcBef>
              <a:spcAft>
                <a:spcPts val="0"/>
              </a:spcAft>
              <a:buNone/>
            </a:pPr>
            <a:r>
              <a:rPr lang="en-AU" sz="800">
                <a:solidFill>
                  <a:schemeClr val="dk1"/>
                </a:solidFill>
                <a:latin typeface="Manrope"/>
                <a:ea typeface="Manrope"/>
                <a:cs typeface="Manrope"/>
                <a:sym typeface="Manrope"/>
              </a:rPr>
              <a:t>Cut to someone sitting in their room</a:t>
            </a:r>
            <a:endParaRPr sz="800">
              <a:solidFill>
                <a:srgbClr val="000000"/>
              </a:solidFill>
              <a:latin typeface="Manrope"/>
              <a:ea typeface="Manrope"/>
              <a:cs typeface="Manrope"/>
              <a:sym typeface="Manrope"/>
            </a:endParaRPr>
          </a:p>
          <a:p>
            <a:pPr marL="0" marR="0" lvl="0" indent="0" algn="l" rtl="0">
              <a:spcBef>
                <a:spcPts val="0"/>
              </a:spcBef>
              <a:spcAft>
                <a:spcPts val="0"/>
              </a:spcAft>
              <a:buNone/>
            </a:pPr>
            <a:r>
              <a:rPr lang="en-AU" sz="800" b="1">
                <a:solidFill>
                  <a:schemeClr val="dk1"/>
                </a:solidFill>
                <a:latin typeface="Manrope"/>
                <a:ea typeface="Manrope"/>
                <a:cs typeface="Manrope"/>
                <a:sym typeface="Manrope"/>
              </a:rPr>
              <a:t>VO:  We show VO in bold</a:t>
            </a:r>
            <a:endParaRPr sz="800">
              <a:solidFill>
                <a:srgbClr val="000000"/>
              </a:solidFill>
              <a:latin typeface="Manrope"/>
              <a:ea typeface="Manrope"/>
              <a:cs typeface="Manrope"/>
              <a:sym typeface="Manrope"/>
            </a:endParaRPr>
          </a:p>
        </p:txBody>
      </p:sp>
      <p:sp>
        <p:nvSpPr>
          <p:cNvPr id="771" name="Google Shape;771;p70"/>
          <p:cNvSpPr txBox="1"/>
          <p:nvPr/>
        </p:nvSpPr>
        <p:spPr>
          <a:xfrm>
            <a:off x="3357564" y="5711200"/>
            <a:ext cx="2634800" cy="369277"/>
          </a:xfrm>
          <a:prstGeom prst="rect">
            <a:avLst/>
          </a:prstGeom>
          <a:noFill/>
          <a:ln>
            <a:noFill/>
          </a:ln>
        </p:spPr>
        <p:txBody>
          <a:bodyPr spcFirstLastPara="1" wrap="square" lIns="60925" tIns="60925" rIns="60925" bIns="60925" anchor="t" anchorCtr="0">
            <a:spAutoFit/>
          </a:bodyPr>
          <a:lstStyle/>
          <a:p>
            <a:pPr marL="0" marR="0" lvl="0" indent="0" algn="l" rtl="0">
              <a:spcBef>
                <a:spcPts val="0"/>
              </a:spcBef>
              <a:spcAft>
                <a:spcPts val="0"/>
              </a:spcAft>
              <a:buNone/>
            </a:pPr>
            <a:r>
              <a:rPr lang="en-AU" sz="800">
                <a:solidFill>
                  <a:schemeClr val="dk1"/>
                </a:solidFill>
                <a:latin typeface="Manrope"/>
                <a:ea typeface="Manrope"/>
                <a:cs typeface="Manrope"/>
                <a:sym typeface="Manrope"/>
              </a:rPr>
              <a:t>Cut to someone sitting in their room</a:t>
            </a:r>
            <a:endParaRPr sz="800">
              <a:solidFill>
                <a:srgbClr val="000000"/>
              </a:solidFill>
              <a:latin typeface="Manrope"/>
              <a:ea typeface="Manrope"/>
              <a:cs typeface="Manrope"/>
              <a:sym typeface="Manrope"/>
            </a:endParaRPr>
          </a:p>
          <a:p>
            <a:pPr marL="0" marR="0" lvl="0" indent="0" algn="l" rtl="0">
              <a:spcBef>
                <a:spcPts val="0"/>
              </a:spcBef>
              <a:spcAft>
                <a:spcPts val="0"/>
              </a:spcAft>
              <a:buNone/>
            </a:pPr>
            <a:r>
              <a:rPr lang="en-AU" sz="800" b="1">
                <a:solidFill>
                  <a:schemeClr val="dk1"/>
                </a:solidFill>
                <a:latin typeface="Manrope"/>
                <a:ea typeface="Manrope"/>
                <a:cs typeface="Manrope"/>
                <a:sym typeface="Manrope"/>
              </a:rPr>
              <a:t>VO:  We show VO in bold</a:t>
            </a:r>
            <a:endParaRPr sz="800">
              <a:solidFill>
                <a:srgbClr val="000000"/>
              </a:solidFill>
              <a:latin typeface="Manrope"/>
              <a:ea typeface="Manrope"/>
              <a:cs typeface="Manrope"/>
              <a:sym typeface="Manrope"/>
            </a:endParaRPr>
          </a:p>
        </p:txBody>
      </p:sp>
      <p:sp>
        <p:nvSpPr>
          <p:cNvPr id="772" name="Google Shape;772;p70"/>
          <p:cNvSpPr txBox="1"/>
          <p:nvPr/>
        </p:nvSpPr>
        <p:spPr>
          <a:xfrm>
            <a:off x="6198521" y="5711200"/>
            <a:ext cx="2634800" cy="369277"/>
          </a:xfrm>
          <a:prstGeom prst="rect">
            <a:avLst/>
          </a:prstGeom>
          <a:noFill/>
          <a:ln>
            <a:noFill/>
          </a:ln>
        </p:spPr>
        <p:txBody>
          <a:bodyPr spcFirstLastPara="1" wrap="square" lIns="60925" tIns="60925" rIns="60925" bIns="60925" anchor="t" anchorCtr="0">
            <a:spAutoFit/>
          </a:bodyPr>
          <a:lstStyle/>
          <a:p>
            <a:pPr marL="0" marR="0" lvl="0" indent="0" algn="l" rtl="0">
              <a:spcBef>
                <a:spcPts val="0"/>
              </a:spcBef>
              <a:spcAft>
                <a:spcPts val="0"/>
              </a:spcAft>
              <a:buNone/>
            </a:pPr>
            <a:r>
              <a:rPr lang="en-AU" sz="800">
                <a:solidFill>
                  <a:schemeClr val="dk1"/>
                </a:solidFill>
                <a:latin typeface="Manrope"/>
                <a:ea typeface="Manrope"/>
                <a:cs typeface="Manrope"/>
                <a:sym typeface="Manrope"/>
              </a:rPr>
              <a:t>Cut to someone sitting in their room</a:t>
            </a:r>
            <a:endParaRPr sz="800">
              <a:solidFill>
                <a:srgbClr val="000000"/>
              </a:solidFill>
              <a:latin typeface="Manrope"/>
              <a:ea typeface="Manrope"/>
              <a:cs typeface="Manrope"/>
              <a:sym typeface="Manrope"/>
            </a:endParaRPr>
          </a:p>
          <a:p>
            <a:pPr marL="0" marR="0" lvl="0" indent="0" algn="l" rtl="0">
              <a:spcBef>
                <a:spcPts val="0"/>
              </a:spcBef>
              <a:spcAft>
                <a:spcPts val="0"/>
              </a:spcAft>
              <a:buNone/>
            </a:pPr>
            <a:r>
              <a:rPr lang="en-AU" sz="800" b="1">
                <a:solidFill>
                  <a:schemeClr val="dk1"/>
                </a:solidFill>
                <a:latin typeface="Manrope"/>
                <a:ea typeface="Manrope"/>
                <a:cs typeface="Manrope"/>
                <a:sym typeface="Manrope"/>
              </a:rPr>
              <a:t>VO:  We show VO in bold</a:t>
            </a:r>
            <a:endParaRPr sz="800">
              <a:solidFill>
                <a:srgbClr val="000000"/>
              </a:solidFill>
              <a:latin typeface="Manrope"/>
              <a:ea typeface="Manrope"/>
              <a:cs typeface="Manrope"/>
              <a:sym typeface="Manrope"/>
            </a:endParaRPr>
          </a:p>
        </p:txBody>
      </p:sp>
      <p:sp>
        <p:nvSpPr>
          <p:cNvPr id="773" name="Google Shape;773;p70"/>
          <p:cNvSpPr txBox="1"/>
          <p:nvPr/>
        </p:nvSpPr>
        <p:spPr>
          <a:xfrm>
            <a:off x="9039512" y="5711200"/>
            <a:ext cx="2634800" cy="369277"/>
          </a:xfrm>
          <a:prstGeom prst="rect">
            <a:avLst/>
          </a:prstGeom>
          <a:noFill/>
          <a:ln>
            <a:noFill/>
          </a:ln>
        </p:spPr>
        <p:txBody>
          <a:bodyPr spcFirstLastPara="1" wrap="square" lIns="60925" tIns="60925" rIns="60925" bIns="60925" anchor="t" anchorCtr="0">
            <a:spAutoFit/>
          </a:bodyPr>
          <a:lstStyle/>
          <a:p>
            <a:pPr marL="0" marR="0" lvl="0" indent="0" algn="l" rtl="0">
              <a:spcBef>
                <a:spcPts val="0"/>
              </a:spcBef>
              <a:spcAft>
                <a:spcPts val="0"/>
              </a:spcAft>
              <a:buNone/>
            </a:pPr>
            <a:r>
              <a:rPr lang="en-AU" sz="800">
                <a:solidFill>
                  <a:schemeClr val="dk1"/>
                </a:solidFill>
                <a:latin typeface="Manrope"/>
                <a:ea typeface="Manrope"/>
                <a:cs typeface="Manrope"/>
                <a:sym typeface="Manrope"/>
              </a:rPr>
              <a:t>Cut to someone sitting in their room</a:t>
            </a:r>
            <a:endParaRPr sz="800">
              <a:solidFill>
                <a:srgbClr val="000000"/>
              </a:solidFill>
              <a:latin typeface="Manrope"/>
              <a:ea typeface="Manrope"/>
              <a:cs typeface="Manrope"/>
              <a:sym typeface="Manrope"/>
            </a:endParaRPr>
          </a:p>
          <a:p>
            <a:pPr marL="0" marR="0" lvl="0" indent="0" algn="l" rtl="0">
              <a:spcBef>
                <a:spcPts val="0"/>
              </a:spcBef>
              <a:spcAft>
                <a:spcPts val="0"/>
              </a:spcAft>
              <a:buNone/>
            </a:pPr>
            <a:r>
              <a:rPr lang="en-AU" sz="800" b="1">
                <a:solidFill>
                  <a:schemeClr val="dk1"/>
                </a:solidFill>
                <a:latin typeface="Manrope"/>
                <a:ea typeface="Manrope"/>
                <a:cs typeface="Manrope"/>
                <a:sym typeface="Manrope"/>
              </a:rPr>
              <a:t>VO:  We show VO in bold</a:t>
            </a:r>
            <a:endParaRPr sz="800">
              <a:solidFill>
                <a:srgbClr val="000000"/>
              </a:solidFill>
              <a:latin typeface="Manrope"/>
              <a:ea typeface="Manrope"/>
              <a:cs typeface="Manrope"/>
              <a:sym typeface="Manrope"/>
            </a:endParaRPr>
          </a:p>
        </p:txBody>
      </p:sp>
      <p:sp>
        <p:nvSpPr>
          <p:cNvPr id="774" name="Google Shape;774;p70"/>
          <p:cNvSpPr txBox="1">
            <a:spLocks noGrp="1"/>
          </p:cNvSpPr>
          <p:nvPr>
            <p:ph type="title" idx="4294967295"/>
          </p:nvPr>
        </p:nvSpPr>
        <p:spPr>
          <a:xfrm>
            <a:off x="516574" y="530200"/>
            <a:ext cx="5231400" cy="735900"/>
          </a:xfrm>
          <a:prstGeom prst="rect">
            <a:avLst/>
          </a:prstGeom>
          <a:noFill/>
          <a:ln>
            <a:noFill/>
          </a:ln>
        </p:spPr>
        <p:txBody>
          <a:bodyPr spcFirstLastPara="1" wrap="square" lIns="0" tIns="0" rIns="0" bIns="0" anchor="ctr" anchorCtr="0">
            <a:noAutofit/>
          </a:bodyPr>
          <a:lstStyle/>
          <a:p>
            <a:pPr marL="0" lvl="0" indent="0" algn="l" rtl="0">
              <a:lnSpc>
                <a:spcPct val="70000"/>
              </a:lnSpc>
              <a:spcBef>
                <a:spcPts val="0"/>
              </a:spcBef>
              <a:spcAft>
                <a:spcPts val="0"/>
              </a:spcAft>
              <a:buClr>
                <a:schemeClr val="dk1"/>
              </a:buClr>
              <a:buSzPts val="4800"/>
              <a:buFont typeface="Arial"/>
              <a:buNone/>
            </a:pPr>
            <a:r>
              <a:rPr lang="en-AU" sz="4800"/>
              <a:t>60” BRAND FILM</a:t>
            </a:r>
            <a:endParaRPr sz="48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778"/>
        <p:cNvGrpSpPr/>
        <p:nvPr/>
      </p:nvGrpSpPr>
      <p:grpSpPr>
        <a:xfrm>
          <a:off x="0" y="0"/>
          <a:ext cx="0" cy="0"/>
          <a:chOff x="0" y="0"/>
          <a:chExt cx="0" cy="0"/>
        </a:xfrm>
      </p:grpSpPr>
      <p:sp>
        <p:nvSpPr>
          <p:cNvPr id="779" name="Google Shape;779;p71"/>
          <p:cNvSpPr/>
          <p:nvPr/>
        </p:nvSpPr>
        <p:spPr>
          <a:xfrm>
            <a:off x="3402902" y="1217489"/>
            <a:ext cx="1548400" cy="450400"/>
          </a:xfrm>
          <a:prstGeom prst="rect">
            <a:avLst/>
          </a:prstGeom>
          <a:noFill/>
          <a:ln w="12700" cap="flat" cmpd="sng">
            <a:solidFill>
              <a:schemeClr val="dk1"/>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r>
              <a:rPr lang="en-AU" sz="1067">
                <a:solidFill>
                  <a:srgbClr val="0B0C1D"/>
                </a:solidFill>
                <a:latin typeface="Manrope Light"/>
                <a:ea typeface="Manrope Light"/>
                <a:cs typeface="Manrope Light"/>
                <a:sym typeface="Manrope Light"/>
              </a:rPr>
              <a:t>XXXXX</a:t>
            </a:r>
            <a:endParaRPr sz="1867">
              <a:solidFill>
                <a:schemeClr val="dk1"/>
              </a:solidFill>
              <a:latin typeface="Arial"/>
              <a:ea typeface="Arial"/>
              <a:cs typeface="Arial"/>
              <a:sym typeface="Arial"/>
            </a:endParaRPr>
          </a:p>
        </p:txBody>
      </p:sp>
      <p:sp>
        <p:nvSpPr>
          <p:cNvPr id="780" name="Google Shape;780;p71"/>
          <p:cNvSpPr/>
          <p:nvPr/>
        </p:nvSpPr>
        <p:spPr>
          <a:xfrm>
            <a:off x="5041160" y="1217489"/>
            <a:ext cx="1548400" cy="450400"/>
          </a:xfrm>
          <a:prstGeom prst="rect">
            <a:avLst/>
          </a:prstGeom>
          <a:noFill/>
          <a:ln w="12700" cap="flat" cmpd="sng">
            <a:solidFill>
              <a:schemeClr val="dk1"/>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r>
              <a:rPr lang="en-AU" sz="1067">
                <a:solidFill>
                  <a:srgbClr val="0B0C1D"/>
                </a:solidFill>
                <a:latin typeface="Manrope Light"/>
                <a:ea typeface="Manrope Light"/>
                <a:cs typeface="Manrope Light"/>
                <a:sym typeface="Manrope Light"/>
              </a:rPr>
              <a:t>XXXXX</a:t>
            </a:r>
            <a:endParaRPr sz="1867">
              <a:solidFill>
                <a:schemeClr val="dk1"/>
              </a:solidFill>
              <a:latin typeface="Arial"/>
              <a:ea typeface="Arial"/>
              <a:cs typeface="Arial"/>
              <a:sym typeface="Arial"/>
            </a:endParaRPr>
          </a:p>
        </p:txBody>
      </p:sp>
      <p:sp>
        <p:nvSpPr>
          <p:cNvPr id="781" name="Google Shape;781;p71"/>
          <p:cNvSpPr/>
          <p:nvPr/>
        </p:nvSpPr>
        <p:spPr>
          <a:xfrm>
            <a:off x="6679420" y="1217489"/>
            <a:ext cx="1548400" cy="450400"/>
          </a:xfrm>
          <a:prstGeom prst="rect">
            <a:avLst/>
          </a:prstGeom>
          <a:noFill/>
          <a:ln w="12700" cap="flat" cmpd="sng">
            <a:solidFill>
              <a:schemeClr val="dk1"/>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r>
              <a:rPr lang="en-AU" sz="1067">
                <a:solidFill>
                  <a:srgbClr val="0B0C1D"/>
                </a:solidFill>
                <a:latin typeface="Manrope Light"/>
                <a:ea typeface="Manrope Light"/>
                <a:cs typeface="Manrope Light"/>
                <a:sym typeface="Manrope Light"/>
              </a:rPr>
              <a:t>XXXXX</a:t>
            </a:r>
            <a:endParaRPr sz="1867">
              <a:solidFill>
                <a:schemeClr val="dk1"/>
              </a:solidFill>
              <a:latin typeface="Arial"/>
              <a:ea typeface="Arial"/>
              <a:cs typeface="Arial"/>
              <a:sym typeface="Arial"/>
            </a:endParaRPr>
          </a:p>
        </p:txBody>
      </p:sp>
      <p:sp>
        <p:nvSpPr>
          <p:cNvPr id="782" name="Google Shape;782;p71"/>
          <p:cNvSpPr/>
          <p:nvPr/>
        </p:nvSpPr>
        <p:spPr>
          <a:xfrm>
            <a:off x="8317678" y="1217489"/>
            <a:ext cx="1548400" cy="450400"/>
          </a:xfrm>
          <a:prstGeom prst="rect">
            <a:avLst/>
          </a:prstGeom>
          <a:noFill/>
          <a:ln w="12700" cap="flat" cmpd="sng">
            <a:solidFill>
              <a:schemeClr val="dk1"/>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r>
              <a:rPr lang="en-AU" sz="1067">
                <a:solidFill>
                  <a:srgbClr val="0B0C1D"/>
                </a:solidFill>
                <a:latin typeface="Manrope Light"/>
                <a:ea typeface="Manrope Light"/>
                <a:cs typeface="Manrope Light"/>
                <a:sym typeface="Manrope Light"/>
              </a:rPr>
              <a:t>XXXXX</a:t>
            </a:r>
            <a:endParaRPr sz="1867">
              <a:solidFill>
                <a:schemeClr val="dk1"/>
              </a:solidFill>
              <a:latin typeface="Arial"/>
              <a:ea typeface="Arial"/>
              <a:cs typeface="Arial"/>
              <a:sym typeface="Arial"/>
            </a:endParaRPr>
          </a:p>
        </p:txBody>
      </p:sp>
      <p:sp>
        <p:nvSpPr>
          <p:cNvPr id="783" name="Google Shape;783;p71"/>
          <p:cNvSpPr/>
          <p:nvPr/>
        </p:nvSpPr>
        <p:spPr>
          <a:xfrm>
            <a:off x="3406959" y="647171"/>
            <a:ext cx="6459200" cy="450400"/>
          </a:xfrm>
          <a:prstGeom prst="rect">
            <a:avLst/>
          </a:prstGeom>
          <a:noFill/>
          <a:ln w="12700" cap="flat" cmpd="sng">
            <a:solidFill>
              <a:schemeClr val="dk1"/>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r>
              <a:rPr lang="en-AU" sz="1067">
                <a:solidFill>
                  <a:srgbClr val="0B0C1D"/>
                </a:solidFill>
                <a:latin typeface="Manrope Light"/>
                <a:ea typeface="Manrope Light"/>
                <a:cs typeface="Manrope Light"/>
                <a:sym typeface="Manrope Light"/>
              </a:rPr>
              <a:t>XXXXX</a:t>
            </a:r>
            <a:endParaRPr sz="1867">
              <a:solidFill>
                <a:schemeClr val="dk1"/>
              </a:solidFill>
              <a:latin typeface="Arial"/>
              <a:ea typeface="Arial"/>
              <a:cs typeface="Arial"/>
              <a:sym typeface="Arial"/>
            </a:endParaRPr>
          </a:p>
        </p:txBody>
      </p:sp>
      <p:sp>
        <p:nvSpPr>
          <p:cNvPr id="784" name="Google Shape;784;p71"/>
          <p:cNvSpPr/>
          <p:nvPr/>
        </p:nvSpPr>
        <p:spPr>
          <a:xfrm>
            <a:off x="3406959" y="1773441"/>
            <a:ext cx="6459200" cy="450400"/>
          </a:xfrm>
          <a:prstGeom prst="rect">
            <a:avLst/>
          </a:prstGeom>
          <a:noFill/>
          <a:ln w="12700" cap="flat" cmpd="sng">
            <a:solidFill>
              <a:schemeClr val="dk1"/>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r>
              <a:rPr lang="en-AU" sz="1067">
                <a:solidFill>
                  <a:srgbClr val="0B0C1D"/>
                </a:solidFill>
                <a:latin typeface="Manrope Light"/>
                <a:ea typeface="Manrope Light"/>
                <a:cs typeface="Manrope Light"/>
                <a:sym typeface="Manrope Light"/>
              </a:rPr>
              <a:t>XXXXX</a:t>
            </a:r>
            <a:endParaRPr sz="1867">
              <a:solidFill>
                <a:schemeClr val="dk1"/>
              </a:solidFill>
              <a:latin typeface="Arial"/>
              <a:ea typeface="Arial"/>
              <a:cs typeface="Arial"/>
              <a:sym typeface="Arial"/>
            </a:endParaRPr>
          </a:p>
        </p:txBody>
      </p:sp>
      <p:sp>
        <p:nvSpPr>
          <p:cNvPr id="785" name="Google Shape;785;p71"/>
          <p:cNvSpPr/>
          <p:nvPr/>
        </p:nvSpPr>
        <p:spPr>
          <a:xfrm>
            <a:off x="3406959" y="2323167"/>
            <a:ext cx="6459200" cy="450400"/>
          </a:xfrm>
          <a:prstGeom prst="rect">
            <a:avLst/>
          </a:prstGeom>
          <a:noFill/>
          <a:ln w="12700" cap="flat" cmpd="sng">
            <a:solidFill>
              <a:schemeClr val="dk1"/>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r>
              <a:rPr lang="en-AU" sz="1067">
                <a:solidFill>
                  <a:srgbClr val="0B0C1D"/>
                </a:solidFill>
                <a:latin typeface="Manrope Light"/>
                <a:ea typeface="Manrope Light"/>
                <a:cs typeface="Manrope Light"/>
                <a:sym typeface="Manrope Light"/>
              </a:rPr>
              <a:t>XXXXX</a:t>
            </a:r>
            <a:endParaRPr sz="1867">
              <a:solidFill>
                <a:schemeClr val="dk1"/>
              </a:solidFill>
              <a:latin typeface="Arial"/>
              <a:ea typeface="Arial"/>
              <a:cs typeface="Arial"/>
              <a:sym typeface="Arial"/>
            </a:endParaRPr>
          </a:p>
        </p:txBody>
      </p:sp>
      <p:sp>
        <p:nvSpPr>
          <p:cNvPr id="786" name="Google Shape;786;p71"/>
          <p:cNvSpPr/>
          <p:nvPr/>
        </p:nvSpPr>
        <p:spPr>
          <a:xfrm>
            <a:off x="3406959" y="2899710"/>
            <a:ext cx="6459200" cy="698800"/>
          </a:xfrm>
          <a:prstGeom prst="rect">
            <a:avLst/>
          </a:prstGeom>
          <a:noFill/>
          <a:ln w="12700" cap="flat" cmpd="sng">
            <a:solidFill>
              <a:schemeClr val="dk1"/>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r>
              <a:rPr lang="en-AU" sz="1067">
                <a:solidFill>
                  <a:srgbClr val="0B0C1D"/>
                </a:solidFill>
                <a:latin typeface="Manrope Light"/>
                <a:ea typeface="Manrope Light"/>
                <a:cs typeface="Manrope Light"/>
                <a:sym typeface="Manrope Light"/>
              </a:rPr>
              <a:t>XXXXX</a:t>
            </a:r>
            <a:endParaRPr sz="1867">
              <a:solidFill>
                <a:schemeClr val="dk1"/>
              </a:solidFill>
              <a:latin typeface="Arial"/>
              <a:ea typeface="Arial"/>
              <a:cs typeface="Arial"/>
              <a:sym typeface="Arial"/>
            </a:endParaRPr>
          </a:p>
        </p:txBody>
      </p:sp>
      <p:sp>
        <p:nvSpPr>
          <p:cNvPr id="787" name="Google Shape;787;p71"/>
          <p:cNvSpPr/>
          <p:nvPr/>
        </p:nvSpPr>
        <p:spPr>
          <a:xfrm>
            <a:off x="3406959" y="3717597"/>
            <a:ext cx="2058400" cy="698800"/>
          </a:xfrm>
          <a:prstGeom prst="rect">
            <a:avLst/>
          </a:prstGeom>
          <a:noFill/>
          <a:ln w="12700" cap="flat" cmpd="sng">
            <a:solidFill>
              <a:schemeClr val="dk1"/>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r>
              <a:rPr lang="en-AU" sz="1067">
                <a:solidFill>
                  <a:srgbClr val="0B0C1D"/>
                </a:solidFill>
                <a:latin typeface="Manrope Light"/>
                <a:ea typeface="Manrope Light"/>
                <a:cs typeface="Manrope Light"/>
                <a:sym typeface="Manrope Light"/>
              </a:rPr>
              <a:t>XXXXX</a:t>
            </a:r>
            <a:endParaRPr sz="1867">
              <a:solidFill>
                <a:schemeClr val="dk1"/>
              </a:solidFill>
              <a:latin typeface="Arial"/>
              <a:ea typeface="Arial"/>
              <a:cs typeface="Arial"/>
              <a:sym typeface="Arial"/>
            </a:endParaRPr>
          </a:p>
        </p:txBody>
      </p:sp>
      <p:sp>
        <p:nvSpPr>
          <p:cNvPr id="788" name="Google Shape;788;p71"/>
          <p:cNvSpPr/>
          <p:nvPr/>
        </p:nvSpPr>
        <p:spPr>
          <a:xfrm>
            <a:off x="5607435" y="3717597"/>
            <a:ext cx="2058400" cy="698800"/>
          </a:xfrm>
          <a:prstGeom prst="rect">
            <a:avLst/>
          </a:prstGeom>
          <a:noFill/>
          <a:ln w="12700" cap="flat" cmpd="sng">
            <a:solidFill>
              <a:schemeClr val="dk1"/>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r>
              <a:rPr lang="en-AU" sz="1067">
                <a:solidFill>
                  <a:srgbClr val="0B0C1D"/>
                </a:solidFill>
                <a:latin typeface="Manrope Light"/>
                <a:ea typeface="Manrope Light"/>
                <a:cs typeface="Manrope Light"/>
                <a:sym typeface="Manrope Light"/>
              </a:rPr>
              <a:t>XXXXX</a:t>
            </a:r>
            <a:endParaRPr sz="1867">
              <a:solidFill>
                <a:schemeClr val="dk1"/>
              </a:solidFill>
              <a:latin typeface="Arial"/>
              <a:ea typeface="Arial"/>
              <a:cs typeface="Arial"/>
              <a:sym typeface="Arial"/>
            </a:endParaRPr>
          </a:p>
        </p:txBody>
      </p:sp>
      <p:sp>
        <p:nvSpPr>
          <p:cNvPr id="789" name="Google Shape;789;p71"/>
          <p:cNvSpPr/>
          <p:nvPr/>
        </p:nvSpPr>
        <p:spPr>
          <a:xfrm>
            <a:off x="7807912" y="3717597"/>
            <a:ext cx="2058400" cy="698800"/>
          </a:xfrm>
          <a:prstGeom prst="rect">
            <a:avLst/>
          </a:prstGeom>
          <a:noFill/>
          <a:ln w="12700" cap="flat" cmpd="sng">
            <a:solidFill>
              <a:schemeClr val="dk1"/>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r>
              <a:rPr lang="en-AU" sz="1067">
                <a:solidFill>
                  <a:srgbClr val="0B0C1D"/>
                </a:solidFill>
                <a:latin typeface="Manrope Light"/>
                <a:ea typeface="Manrope Light"/>
                <a:cs typeface="Manrope Light"/>
                <a:sym typeface="Manrope Light"/>
              </a:rPr>
              <a:t>XXXXX</a:t>
            </a:r>
            <a:endParaRPr sz="1867">
              <a:solidFill>
                <a:schemeClr val="dk1"/>
              </a:solidFill>
              <a:latin typeface="Arial"/>
              <a:ea typeface="Arial"/>
              <a:cs typeface="Arial"/>
              <a:sym typeface="Arial"/>
            </a:endParaRPr>
          </a:p>
        </p:txBody>
      </p:sp>
      <p:sp>
        <p:nvSpPr>
          <p:cNvPr id="790" name="Google Shape;790;p71"/>
          <p:cNvSpPr/>
          <p:nvPr/>
        </p:nvSpPr>
        <p:spPr>
          <a:xfrm>
            <a:off x="3406959" y="4548889"/>
            <a:ext cx="6459200" cy="698800"/>
          </a:xfrm>
          <a:prstGeom prst="rect">
            <a:avLst/>
          </a:prstGeom>
          <a:noFill/>
          <a:ln w="12700" cap="flat" cmpd="sng">
            <a:solidFill>
              <a:schemeClr val="dk1"/>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r>
              <a:rPr lang="en-AU" sz="1067">
                <a:solidFill>
                  <a:srgbClr val="0B0C1D"/>
                </a:solidFill>
                <a:latin typeface="Manrope Light"/>
                <a:ea typeface="Manrope Light"/>
                <a:cs typeface="Manrope Light"/>
                <a:sym typeface="Manrope Light"/>
              </a:rPr>
              <a:t>XXXXX</a:t>
            </a:r>
            <a:endParaRPr sz="1867">
              <a:solidFill>
                <a:schemeClr val="dk1"/>
              </a:solidFill>
              <a:latin typeface="Arial"/>
              <a:ea typeface="Arial"/>
              <a:cs typeface="Arial"/>
              <a:sym typeface="Arial"/>
            </a:endParaRPr>
          </a:p>
        </p:txBody>
      </p:sp>
      <p:sp>
        <p:nvSpPr>
          <p:cNvPr id="791" name="Google Shape;791;p71"/>
          <p:cNvSpPr/>
          <p:nvPr/>
        </p:nvSpPr>
        <p:spPr>
          <a:xfrm>
            <a:off x="3406959" y="5353368"/>
            <a:ext cx="6459200" cy="450400"/>
          </a:xfrm>
          <a:prstGeom prst="rect">
            <a:avLst/>
          </a:prstGeom>
          <a:noFill/>
          <a:ln w="12700" cap="flat" cmpd="sng">
            <a:solidFill>
              <a:schemeClr val="dk1"/>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r>
              <a:rPr lang="en-AU" sz="1067">
                <a:solidFill>
                  <a:srgbClr val="0B0C1D"/>
                </a:solidFill>
                <a:latin typeface="Manrope Light"/>
                <a:ea typeface="Manrope Light"/>
                <a:cs typeface="Manrope Light"/>
                <a:sym typeface="Manrope Light"/>
              </a:rPr>
              <a:t>XXXXX</a:t>
            </a:r>
            <a:endParaRPr sz="1867">
              <a:solidFill>
                <a:schemeClr val="dk1"/>
              </a:solidFill>
              <a:latin typeface="Arial"/>
              <a:ea typeface="Arial"/>
              <a:cs typeface="Arial"/>
              <a:sym typeface="Arial"/>
            </a:endParaRPr>
          </a:p>
        </p:txBody>
      </p:sp>
      <p:sp>
        <p:nvSpPr>
          <p:cNvPr id="792" name="Google Shape;792;p71"/>
          <p:cNvSpPr/>
          <p:nvPr/>
        </p:nvSpPr>
        <p:spPr>
          <a:xfrm>
            <a:off x="3406959" y="5903094"/>
            <a:ext cx="6459200" cy="450400"/>
          </a:xfrm>
          <a:prstGeom prst="rect">
            <a:avLst/>
          </a:prstGeom>
          <a:noFill/>
          <a:ln w="12700" cap="flat" cmpd="sng">
            <a:solidFill>
              <a:schemeClr val="dk1"/>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r>
              <a:rPr lang="en-AU" sz="1067">
                <a:solidFill>
                  <a:srgbClr val="0B0C1D"/>
                </a:solidFill>
                <a:latin typeface="Manrope Light"/>
                <a:ea typeface="Manrope Light"/>
                <a:cs typeface="Manrope Light"/>
                <a:sym typeface="Manrope Light"/>
              </a:rPr>
              <a:t>XXXXX</a:t>
            </a:r>
            <a:endParaRPr sz="1867">
              <a:solidFill>
                <a:schemeClr val="dk1"/>
              </a:solidFill>
              <a:latin typeface="Arial"/>
              <a:ea typeface="Arial"/>
              <a:cs typeface="Arial"/>
              <a:sym typeface="Arial"/>
            </a:endParaRPr>
          </a:p>
        </p:txBody>
      </p:sp>
      <p:sp>
        <p:nvSpPr>
          <p:cNvPr id="793" name="Google Shape;793;p71"/>
          <p:cNvSpPr/>
          <p:nvPr/>
        </p:nvSpPr>
        <p:spPr>
          <a:xfrm>
            <a:off x="1086841" y="645433"/>
            <a:ext cx="1743600" cy="5706400"/>
          </a:xfrm>
          <a:prstGeom prst="rect">
            <a:avLst/>
          </a:prstGeom>
          <a:noFill/>
          <a:ln w="12700" cap="flat" cmpd="sng">
            <a:solidFill>
              <a:schemeClr val="dk1"/>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r>
              <a:rPr lang="en-AU" sz="1067">
                <a:solidFill>
                  <a:srgbClr val="0B0C1D"/>
                </a:solidFill>
                <a:latin typeface="Manrope Light"/>
                <a:ea typeface="Manrope Light"/>
                <a:cs typeface="Manrope Light"/>
                <a:sym typeface="Manrope Light"/>
              </a:rPr>
              <a:t>XXXXX</a:t>
            </a:r>
            <a:endParaRPr sz="1867">
              <a:solidFill>
                <a:schemeClr val="dk1"/>
              </a:solidFill>
              <a:latin typeface="Arial"/>
              <a:ea typeface="Arial"/>
              <a:cs typeface="Arial"/>
              <a:sym typeface="Arial"/>
            </a:endParaRPr>
          </a:p>
        </p:txBody>
      </p:sp>
      <p:sp>
        <p:nvSpPr>
          <p:cNvPr id="794" name="Google Shape;794;p71"/>
          <p:cNvSpPr/>
          <p:nvPr/>
        </p:nvSpPr>
        <p:spPr>
          <a:xfrm>
            <a:off x="9959992" y="647182"/>
            <a:ext cx="2222400" cy="1020400"/>
          </a:xfrm>
          <a:prstGeom prst="rect">
            <a:avLst/>
          </a:prstGeom>
          <a:noFill/>
          <a:ln>
            <a:noFill/>
          </a:ln>
        </p:spPr>
        <p:txBody>
          <a:bodyPr spcFirstLastPara="1" wrap="square" lIns="121900" tIns="60925" rIns="121900" bIns="60925" anchor="ctr" anchorCtr="0">
            <a:noAutofit/>
          </a:bodyPr>
          <a:lstStyle/>
          <a:p>
            <a:pPr marL="0" marR="0" lvl="0" indent="0" algn="l" rtl="0">
              <a:spcBef>
                <a:spcPts val="0"/>
              </a:spcBef>
              <a:spcAft>
                <a:spcPts val="0"/>
              </a:spcAft>
              <a:buNone/>
            </a:pPr>
            <a:r>
              <a:rPr lang="en-AU" sz="1067">
                <a:solidFill>
                  <a:srgbClr val="0B0C1D"/>
                </a:solidFill>
                <a:latin typeface="Manrope Light"/>
                <a:ea typeface="Manrope Light"/>
                <a:cs typeface="Manrope Light"/>
                <a:sym typeface="Manrope Light"/>
              </a:rPr>
              <a:t>&gt;  XXXXXXXX</a:t>
            </a:r>
            <a:endParaRPr sz="1867">
              <a:solidFill>
                <a:schemeClr val="dk1"/>
              </a:solidFill>
              <a:latin typeface="Arial"/>
              <a:ea typeface="Arial"/>
              <a:cs typeface="Arial"/>
              <a:sym typeface="Arial"/>
            </a:endParaRPr>
          </a:p>
        </p:txBody>
      </p:sp>
      <p:sp>
        <p:nvSpPr>
          <p:cNvPr id="795" name="Google Shape;795;p71"/>
          <p:cNvSpPr/>
          <p:nvPr/>
        </p:nvSpPr>
        <p:spPr>
          <a:xfrm>
            <a:off x="2972368" y="647171"/>
            <a:ext cx="340800" cy="1020800"/>
          </a:xfrm>
          <a:prstGeom prst="roundRect">
            <a:avLst>
              <a:gd name="adj" fmla="val 50000"/>
            </a:avLst>
          </a:prstGeom>
          <a:solidFill>
            <a:schemeClr val="dk1"/>
          </a:solidFill>
          <a:ln>
            <a:noFill/>
          </a:ln>
        </p:spPr>
        <p:txBody>
          <a:bodyPr spcFirstLastPara="1" wrap="square" lIns="121900" tIns="60925" rIns="121900" bIns="60925" anchor="ctr" anchorCtr="0">
            <a:noAutofit/>
          </a:bodyPr>
          <a:lstStyle/>
          <a:p>
            <a:pPr marL="0" marR="0" lvl="0" indent="0" algn="ctr" rtl="0">
              <a:spcBef>
                <a:spcPts val="0"/>
              </a:spcBef>
              <a:spcAft>
                <a:spcPts val="0"/>
              </a:spcAft>
              <a:buNone/>
            </a:pPr>
            <a:endParaRPr sz="1867">
              <a:solidFill>
                <a:schemeClr val="lt1"/>
              </a:solidFill>
              <a:latin typeface="Manrope Light"/>
              <a:ea typeface="Manrope Light"/>
              <a:cs typeface="Manrope Light"/>
              <a:sym typeface="Manrope Light"/>
            </a:endParaRPr>
          </a:p>
        </p:txBody>
      </p:sp>
      <p:sp>
        <p:nvSpPr>
          <p:cNvPr id="796" name="Google Shape;796;p71"/>
          <p:cNvSpPr/>
          <p:nvPr/>
        </p:nvSpPr>
        <p:spPr>
          <a:xfrm>
            <a:off x="2972368" y="1764767"/>
            <a:ext cx="340800" cy="1020800"/>
          </a:xfrm>
          <a:prstGeom prst="roundRect">
            <a:avLst>
              <a:gd name="adj" fmla="val 50000"/>
            </a:avLst>
          </a:prstGeom>
          <a:solidFill>
            <a:schemeClr val="dk1"/>
          </a:solidFill>
          <a:ln>
            <a:noFill/>
          </a:ln>
        </p:spPr>
        <p:txBody>
          <a:bodyPr spcFirstLastPara="1" wrap="square" lIns="121900" tIns="60925" rIns="121900" bIns="60925" anchor="ctr" anchorCtr="0">
            <a:noAutofit/>
          </a:bodyPr>
          <a:lstStyle/>
          <a:p>
            <a:pPr marL="0" marR="0" lvl="0" indent="0" algn="ctr" rtl="0">
              <a:spcBef>
                <a:spcPts val="0"/>
              </a:spcBef>
              <a:spcAft>
                <a:spcPts val="0"/>
              </a:spcAft>
              <a:buNone/>
            </a:pPr>
            <a:endParaRPr sz="1867">
              <a:solidFill>
                <a:schemeClr val="lt1"/>
              </a:solidFill>
              <a:latin typeface="Manrope Light"/>
              <a:ea typeface="Manrope Light"/>
              <a:cs typeface="Manrope Light"/>
              <a:sym typeface="Manrope Light"/>
            </a:endParaRPr>
          </a:p>
        </p:txBody>
      </p:sp>
      <p:sp>
        <p:nvSpPr>
          <p:cNvPr id="797" name="Google Shape;797;p71"/>
          <p:cNvSpPr/>
          <p:nvPr/>
        </p:nvSpPr>
        <p:spPr>
          <a:xfrm>
            <a:off x="2972368" y="2882365"/>
            <a:ext cx="340800" cy="716000"/>
          </a:xfrm>
          <a:prstGeom prst="roundRect">
            <a:avLst>
              <a:gd name="adj" fmla="val 50000"/>
            </a:avLst>
          </a:prstGeom>
          <a:solidFill>
            <a:schemeClr val="dk1"/>
          </a:solidFill>
          <a:ln>
            <a:noFill/>
          </a:ln>
        </p:spPr>
        <p:txBody>
          <a:bodyPr spcFirstLastPara="1" wrap="square" lIns="121900" tIns="60925" rIns="121900" bIns="60925" anchor="ctr" anchorCtr="0">
            <a:noAutofit/>
          </a:bodyPr>
          <a:lstStyle/>
          <a:p>
            <a:pPr marL="0" marR="0" lvl="0" indent="0" algn="ctr" rtl="0">
              <a:spcBef>
                <a:spcPts val="0"/>
              </a:spcBef>
              <a:spcAft>
                <a:spcPts val="0"/>
              </a:spcAft>
              <a:buNone/>
            </a:pPr>
            <a:endParaRPr sz="1867">
              <a:solidFill>
                <a:schemeClr val="lt1"/>
              </a:solidFill>
              <a:latin typeface="Manrope Light"/>
              <a:ea typeface="Manrope Light"/>
              <a:cs typeface="Manrope Light"/>
              <a:sym typeface="Manrope Light"/>
            </a:endParaRPr>
          </a:p>
        </p:txBody>
      </p:sp>
      <p:sp>
        <p:nvSpPr>
          <p:cNvPr id="798" name="Google Shape;798;p71"/>
          <p:cNvSpPr/>
          <p:nvPr/>
        </p:nvSpPr>
        <p:spPr>
          <a:xfrm>
            <a:off x="2972368" y="3695162"/>
            <a:ext cx="340800" cy="716000"/>
          </a:xfrm>
          <a:prstGeom prst="roundRect">
            <a:avLst>
              <a:gd name="adj" fmla="val 50000"/>
            </a:avLst>
          </a:prstGeom>
          <a:solidFill>
            <a:schemeClr val="dk1"/>
          </a:solidFill>
          <a:ln>
            <a:noFill/>
          </a:ln>
        </p:spPr>
        <p:txBody>
          <a:bodyPr spcFirstLastPara="1" wrap="square" lIns="121900" tIns="60925" rIns="121900" bIns="60925" anchor="ctr" anchorCtr="0">
            <a:noAutofit/>
          </a:bodyPr>
          <a:lstStyle/>
          <a:p>
            <a:pPr marL="0" marR="0" lvl="0" indent="0" algn="ctr" rtl="0">
              <a:spcBef>
                <a:spcPts val="0"/>
              </a:spcBef>
              <a:spcAft>
                <a:spcPts val="0"/>
              </a:spcAft>
              <a:buNone/>
            </a:pPr>
            <a:endParaRPr sz="1867">
              <a:solidFill>
                <a:schemeClr val="lt1"/>
              </a:solidFill>
              <a:latin typeface="Manrope Light"/>
              <a:ea typeface="Manrope Light"/>
              <a:cs typeface="Manrope Light"/>
              <a:sym typeface="Manrope Light"/>
            </a:endParaRPr>
          </a:p>
        </p:txBody>
      </p:sp>
      <p:sp>
        <p:nvSpPr>
          <p:cNvPr id="799" name="Google Shape;799;p71"/>
          <p:cNvSpPr/>
          <p:nvPr/>
        </p:nvSpPr>
        <p:spPr>
          <a:xfrm>
            <a:off x="2972368" y="4507959"/>
            <a:ext cx="340800" cy="1295600"/>
          </a:xfrm>
          <a:prstGeom prst="roundRect">
            <a:avLst>
              <a:gd name="adj" fmla="val 50000"/>
            </a:avLst>
          </a:prstGeom>
          <a:solidFill>
            <a:schemeClr val="dk1"/>
          </a:solidFill>
          <a:ln>
            <a:noFill/>
          </a:ln>
        </p:spPr>
        <p:txBody>
          <a:bodyPr spcFirstLastPara="1" wrap="square" lIns="121900" tIns="60925" rIns="121900" bIns="60925" anchor="ctr" anchorCtr="0">
            <a:noAutofit/>
          </a:bodyPr>
          <a:lstStyle/>
          <a:p>
            <a:pPr marL="0" marR="0" lvl="0" indent="0" algn="ctr" rtl="0">
              <a:spcBef>
                <a:spcPts val="0"/>
              </a:spcBef>
              <a:spcAft>
                <a:spcPts val="0"/>
              </a:spcAft>
              <a:buNone/>
            </a:pPr>
            <a:endParaRPr sz="1867">
              <a:solidFill>
                <a:schemeClr val="lt1"/>
              </a:solidFill>
              <a:latin typeface="Manrope Light"/>
              <a:ea typeface="Manrope Light"/>
              <a:cs typeface="Manrope Light"/>
              <a:sym typeface="Manrope Light"/>
            </a:endParaRPr>
          </a:p>
        </p:txBody>
      </p:sp>
      <p:sp>
        <p:nvSpPr>
          <p:cNvPr id="800" name="Google Shape;800;p71"/>
          <p:cNvSpPr/>
          <p:nvPr/>
        </p:nvSpPr>
        <p:spPr>
          <a:xfrm>
            <a:off x="2972368" y="5901326"/>
            <a:ext cx="340800" cy="450400"/>
          </a:xfrm>
          <a:prstGeom prst="roundRect">
            <a:avLst>
              <a:gd name="adj" fmla="val 50000"/>
            </a:avLst>
          </a:prstGeom>
          <a:solidFill>
            <a:schemeClr val="dk1"/>
          </a:solidFill>
          <a:ln>
            <a:noFill/>
          </a:ln>
        </p:spPr>
        <p:txBody>
          <a:bodyPr spcFirstLastPara="1" wrap="square" lIns="121900" tIns="60925" rIns="121900" bIns="60925" anchor="ctr" anchorCtr="0">
            <a:noAutofit/>
          </a:bodyPr>
          <a:lstStyle/>
          <a:p>
            <a:pPr marL="0" marR="0" lvl="0" indent="0" algn="ctr" rtl="0">
              <a:spcBef>
                <a:spcPts val="0"/>
              </a:spcBef>
              <a:spcAft>
                <a:spcPts val="0"/>
              </a:spcAft>
              <a:buNone/>
            </a:pPr>
            <a:endParaRPr sz="1867">
              <a:solidFill>
                <a:schemeClr val="lt1"/>
              </a:solidFill>
              <a:latin typeface="Manrope Light"/>
              <a:ea typeface="Manrope Light"/>
              <a:cs typeface="Manrope Light"/>
              <a:sym typeface="Manrope Light"/>
            </a:endParaRPr>
          </a:p>
        </p:txBody>
      </p:sp>
      <p:sp>
        <p:nvSpPr>
          <p:cNvPr id="801" name="Google Shape;801;p71"/>
          <p:cNvSpPr/>
          <p:nvPr/>
        </p:nvSpPr>
        <p:spPr>
          <a:xfrm>
            <a:off x="9959992" y="1779294"/>
            <a:ext cx="2222400" cy="444400"/>
          </a:xfrm>
          <a:prstGeom prst="rect">
            <a:avLst/>
          </a:prstGeom>
          <a:noFill/>
          <a:ln>
            <a:noFill/>
          </a:ln>
        </p:spPr>
        <p:txBody>
          <a:bodyPr spcFirstLastPara="1" wrap="square" lIns="121900" tIns="60925" rIns="121900" bIns="60925" anchor="ctr" anchorCtr="0">
            <a:noAutofit/>
          </a:bodyPr>
          <a:lstStyle/>
          <a:p>
            <a:pPr marL="0" marR="0" lvl="0" indent="0" algn="l" rtl="0">
              <a:spcBef>
                <a:spcPts val="0"/>
              </a:spcBef>
              <a:spcAft>
                <a:spcPts val="0"/>
              </a:spcAft>
              <a:buNone/>
            </a:pPr>
            <a:r>
              <a:rPr lang="en-AU" sz="1067">
                <a:solidFill>
                  <a:srgbClr val="0B0C1D"/>
                </a:solidFill>
                <a:latin typeface="Manrope Light"/>
                <a:ea typeface="Manrope Light"/>
                <a:cs typeface="Manrope Light"/>
                <a:sym typeface="Manrope Light"/>
              </a:rPr>
              <a:t>&gt;  XXXXXXXX</a:t>
            </a:r>
            <a:endParaRPr sz="1867">
              <a:solidFill>
                <a:schemeClr val="dk1"/>
              </a:solidFill>
              <a:latin typeface="Arial"/>
              <a:ea typeface="Arial"/>
              <a:cs typeface="Arial"/>
              <a:sym typeface="Arial"/>
            </a:endParaRPr>
          </a:p>
        </p:txBody>
      </p:sp>
      <p:sp>
        <p:nvSpPr>
          <p:cNvPr id="802" name="Google Shape;802;p71"/>
          <p:cNvSpPr/>
          <p:nvPr/>
        </p:nvSpPr>
        <p:spPr>
          <a:xfrm>
            <a:off x="9959992" y="2330835"/>
            <a:ext cx="2222400" cy="444400"/>
          </a:xfrm>
          <a:prstGeom prst="rect">
            <a:avLst/>
          </a:prstGeom>
          <a:noFill/>
          <a:ln>
            <a:noFill/>
          </a:ln>
        </p:spPr>
        <p:txBody>
          <a:bodyPr spcFirstLastPara="1" wrap="square" lIns="121900" tIns="60925" rIns="121900" bIns="60925" anchor="ctr" anchorCtr="0">
            <a:noAutofit/>
          </a:bodyPr>
          <a:lstStyle/>
          <a:p>
            <a:pPr marL="0" marR="0" lvl="0" indent="0" algn="l" rtl="0">
              <a:spcBef>
                <a:spcPts val="0"/>
              </a:spcBef>
              <a:spcAft>
                <a:spcPts val="0"/>
              </a:spcAft>
              <a:buNone/>
            </a:pPr>
            <a:r>
              <a:rPr lang="en-AU" sz="1067">
                <a:solidFill>
                  <a:srgbClr val="0B0C1D"/>
                </a:solidFill>
                <a:latin typeface="Manrope Light"/>
                <a:ea typeface="Manrope Light"/>
                <a:cs typeface="Manrope Light"/>
                <a:sym typeface="Manrope Light"/>
              </a:rPr>
              <a:t>&gt;  XXXXXXXX</a:t>
            </a:r>
            <a:endParaRPr sz="1867">
              <a:solidFill>
                <a:schemeClr val="dk1"/>
              </a:solidFill>
              <a:latin typeface="Arial"/>
              <a:ea typeface="Arial"/>
              <a:cs typeface="Arial"/>
              <a:sym typeface="Arial"/>
            </a:endParaRPr>
          </a:p>
        </p:txBody>
      </p:sp>
      <p:sp>
        <p:nvSpPr>
          <p:cNvPr id="803" name="Google Shape;803;p71"/>
          <p:cNvSpPr/>
          <p:nvPr/>
        </p:nvSpPr>
        <p:spPr>
          <a:xfrm>
            <a:off x="9959992" y="2925918"/>
            <a:ext cx="2222400" cy="672400"/>
          </a:xfrm>
          <a:prstGeom prst="rect">
            <a:avLst/>
          </a:prstGeom>
          <a:noFill/>
          <a:ln>
            <a:noFill/>
          </a:ln>
        </p:spPr>
        <p:txBody>
          <a:bodyPr spcFirstLastPara="1" wrap="square" lIns="121900" tIns="60925" rIns="121900" bIns="60925" anchor="ctr" anchorCtr="0">
            <a:noAutofit/>
          </a:bodyPr>
          <a:lstStyle/>
          <a:p>
            <a:pPr marL="0" marR="0" lvl="0" indent="0" algn="l" rtl="0">
              <a:spcBef>
                <a:spcPts val="0"/>
              </a:spcBef>
              <a:spcAft>
                <a:spcPts val="0"/>
              </a:spcAft>
              <a:buNone/>
            </a:pPr>
            <a:r>
              <a:rPr lang="en-AU" sz="1067">
                <a:solidFill>
                  <a:srgbClr val="0B0C1D"/>
                </a:solidFill>
                <a:latin typeface="Manrope Light"/>
                <a:ea typeface="Manrope Light"/>
                <a:cs typeface="Manrope Light"/>
                <a:sym typeface="Manrope Light"/>
              </a:rPr>
              <a:t>&gt;  XXXXXXXX</a:t>
            </a:r>
            <a:endParaRPr sz="1867">
              <a:solidFill>
                <a:schemeClr val="dk1"/>
              </a:solidFill>
              <a:latin typeface="Arial"/>
              <a:ea typeface="Arial"/>
              <a:cs typeface="Arial"/>
              <a:sym typeface="Arial"/>
            </a:endParaRPr>
          </a:p>
        </p:txBody>
      </p:sp>
      <p:sp>
        <p:nvSpPr>
          <p:cNvPr id="804" name="Google Shape;804;p71"/>
          <p:cNvSpPr/>
          <p:nvPr/>
        </p:nvSpPr>
        <p:spPr>
          <a:xfrm>
            <a:off x="9969600" y="3717597"/>
            <a:ext cx="2222400" cy="698800"/>
          </a:xfrm>
          <a:prstGeom prst="rect">
            <a:avLst/>
          </a:prstGeom>
          <a:noFill/>
          <a:ln>
            <a:noFill/>
          </a:ln>
        </p:spPr>
        <p:txBody>
          <a:bodyPr spcFirstLastPara="1" wrap="square" lIns="121900" tIns="60925" rIns="121900" bIns="60925" anchor="ctr" anchorCtr="0">
            <a:noAutofit/>
          </a:bodyPr>
          <a:lstStyle/>
          <a:p>
            <a:pPr marL="0" marR="0" lvl="0" indent="0" algn="l" rtl="0">
              <a:spcBef>
                <a:spcPts val="0"/>
              </a:spcBef>
              <a:spcAft>
                <a:spcPts val="0"/>
              </a:spcAft>
              <a:buNone/>
            </a:pPr>
            <a:r>
              <a:rPr lang="en-AU" sz="1067">
                <a:solidFill>
                  <a:srgbClr val="0B0C1D"/>
                </a:solidFill>
                <a:latin typeface="Manrope Light"/>
                <a:ea typeface="Manrope Light"/>
                <a:cs typeface="Manrope Light"/>
                <a:sym typeface="Manrope Light"/>
              </a:rPr>
              <a:t>&gt;  XXXXXXXX</a:t>
            </a:r>
            <a:endParaRPr sz="1867">
              <a:solidFill>
                <a:schemeClr val="dk1"/>
              </a:solidFill>
              <a:latin typeface="Arial"/>
              <a:ea typeface="Arial"/>
              <a:cs typeface="Arial"/>
              <a:sym typeface="Arial"/>
            </a:endParaRPr>
          </a:p>
        </p:txBody>
      </p:sp>
      <p:sp>
        <p:nvSpPr>
          <p:cNvPr id="805" name="Google Shape;805;p71"/>
          <p:cNvSpPr/>
          <p:nvPr/>
        </p:nvSpPr>
        <p:spPr>
          <a:xfrm>
            <a:off x="9969600" y="4559421"/>
            <a:ext cx="2222400" cy="698800"/>
          </a:xfrm>
          <a:prstGeom prst="rect">
            <a:avLst/>
          </a:prstGeom>
          <a:noFill/>
          <a:ln>
            <a:noFill/>
          </a:ln>
        </p:spPr>
        <p:txBody>
          <a:bodyPr spcFirstLastPara="1" wrap="square" lIns="121900" tIns="60925" rIns="121900" bIns="60925" anchor="ctr" anchorCtr="0">
            <a:noAutofit/>
          </a:bodyPr>
          <a:lstStyle/>
          <a:p>
            <a:pPr marL="0" marR="0" lvl="0" indent="0" algn="l" rtl="0">
              <a:spcBef>
                <a:spcPts val="0"/>
              </a:spcBef>
              <a:spcAft>
                <a:spcPts val="0"/>
              </a:spcAft>
              <a:buNone/>
            </a:pPr>
            <a:r>
              <a:rPr lang="en-AU" sz="1067">
                <a:solidFill>
                  <a:srgbClr val="0B0C1D"/>
                </a:solidFill>
                <a:latin typeface="Manrope Light"/>
                <a:ea typeface="Manrope Light"/>
                <a:cs typeface="Manrope Light"/>
                <a:sym typeface="Manrope Light"/>
              </a:rPr>
              <a:t>&gt;  XXXXXXXX</a:t>
            </a:r>
            <a:endParaRPr sz="1867">
              <a:solidFill>
                <a:schemeClr val="dk1"/>
              </a:solidFill>
              <a:latin typeface="Arial"/>
              <a:ea typeface="Arial"/>
              <a:cs typeface="Arial"/>
              <a:sym typeface="Arial"/>
            </a:endParaRPr>
          </a:p>
        </p:txBody>
      </p:sp>
      <p:sp>
        <p:nvSpPr>
          <p:cNvPr id="806" name="Google Shape;806;p71"/>
          <p:cNvSpPr/>
          <p:nvPr/>
        </p:nvSpPr>
        <p:spPr>
          <a:xfrm>
            <a:off x="9969600" y="5343191"/>
            <a:ext cx="2222400" cy="460400"/>
          </a:xfrm>
          <a:prstGeom prst="rect">
            <a:avLst/>
          </a:prstGeom>
          <a:noFill/>
          <a:ln>
            <a:noFill/>
          </a:ln>
        </p:spPr>
        <p:txBody>
          <a:bodyPr spcFirstLastPara="1" wrap="square" lIns="121900" tIns="60925" rIns="121900" bIns="60925" anchor="ctr" anchorCtr="0">
            <a:noAutofit/>
          </a:bodyPr>
          <a:lstStyle/>
          <a:p>
            <a:pPr marL="0" marR="0" lvl="0" indent="0" algn="l" rtl="0">
              <a:spcBef>
                <a:spcPts val="0"/>
              </a:spcBef>
              <a:spcAft>
                <a:spcPts val="0"/>
              </a:spcAft>
              <a:buNone/>
            </a:pPr>
            <a:r>
              <a:rPr lang="en-AU" sz="1067">
                <a:solidFill>
                  <a:srgbClr val="0B0C1D"/>
                </a:solidFill>
                <a:latin typeface="Manrope Light"/>
                <a:ea typeface="Manrope Light"/>
                <a:cs typeface="Manrope Light"/>
                <a:sym typeface="Manrope Light"/>
              </a:rPr>
              <a:t>&gt;  XXXXXXXX</a:t>
            </a:r>
            <a:endParaRPr sz="1867">
              <a:solidFill>
                <a:schemeClr val="dk1"/>
              </a:solidFill>
              <a:latin typeface="Arial"/>
              <a:ea typeface="Arial"/>
              <a:cs typeface="Arial"/>
              <a:sym typeface="Arial"/>
            </a:endParaRPr>
          </a:p>
        </p:txBody>
      </p:sp>
      <p:sp>
        <p:nvSpPr>
          <p:cNvPr id="807" name="Google Shape;807;p71"/>
          <p:cNvSpPr/>
          <p:nvPr/>
        </p:nvSpPr>
        <p:spPr>
          <a:xfrm>
            <a:off x="9969600" y="5880218"/>
            <a:ext cx="2222400" cy="460400"/>
          </a:xfrm>
          <a:prstGeom prst="rect">
            <a:avLst/>
          </a:prstGeom>
          <a:noFill/>
          <a:ln>
            <a:noFill/>
          </a:ln>
        </p:spPr>
        <p:txBody>
          <a:bodyPr spcFirstLastPara="1" wrap="square" lIns="121900" tIns="60925" rIns="121900" bIns="60925" anchor="ctr" anchorCtr="0">
            <a:noAutofit/>
          </a:bodyPr>
          <a:lstStyle/>
          <a:p>
            <a:pPr marL="0" marR="0" lvl="0" indent="0" algn="l" rtl="0">
              <a:spcBef>
                <a:spcPts val="0"/>
              </a:spcBef>
              <a:spcAft>
                <a:spcPts val="0"/>
              </a:spcAft>
              <a:buNone/>
            </a:pPr>
            <a:r>
              <a:rPr lang="en-AU" sz="1067">
                <a:solidFill>
                  <a:srgbClr val="0B0C1D"/>
                </a:solidFill>
                <a:latin typeface="Manrope Light"/>
                <a:ea typeface="Manrope Light"/>
                <a:cs typeface="Manrope Light"/>
                <a:sym typeface="Manrope Light"/>
              </a:rPr>
              <a:t>&gt;  XXXXXXXX</a:t>
            </a:r>
            <a:endParaRPr sz="1867">
              <a:solidFill>
                <a:schemeClr val="dk1"/>
              </a:solidFill>
              <a:latin typeface="Arial"/>
              <a:ea typeface="Arial"/>
              <a:cs typeface="Arial"/>
              <a:sym typeface="Arial"/>
            </a:endParaRPr>
          </a:p>
        </p:txBody>
      </p:sp>
      <p:sp>
        <p:nvSpPr>
          <p:cNvPr id="808" name="Google Shape;808;p71"/>
          <p:cNvSpPr txBox="1"/>
          <p:nvPr/>
        </p:nvSpPr>
        <p:spPr>
          <a:xfrm rot="-5400000">
            <a:off x="2621321" y="1016307"/>
            <a:ext cx="1064800" cy="266622"/>
          </a:xfrm>
          <a:prstGeom prst="rect">
            <a:avLst/>
          </a:prstGeom>
          <a:noFill/>
          <a:ln>
            <a:noFill/>
          </a:ln>
        </p:spPr>
        <p:txBody>
          <a:bodyPr spcFirstLastPara="1" wrap="square" lIns="121900" tIns="60925" rIns="121900" bIns="60925" anchor="t" anchorCtr="0">
            <a:spAutoFit/>
          </a:bodyPr>
          <a:lstStyle/>
          <a:p>
            <a:pPr marL="0" marR="0" lvl="0" indent="0" algn="ctr" rtl="0">
              <a:spcBef>
                <a:spcPts val="0"/>
              </a:spcBef>
              <a:spcAft>
                <a:spcPts val="0"/>
              </a:spcAft>
              <a:buNone/>
            </a:pPr>
            <a:r>
              <a:rPr lang="en-AU" sz="933">
                <a:solidFill>
                  <a:schemeClr val="accent1"/>
                </a:solidFill>
                <a:latin typeface="Manrope Light"/>
                <a:ea typeface="Manrope Light"/>
                <a:cs typeface="Manrope Light"/>
                <a:sym typeface="Manrope Light"/>
              </a:rPr>
              <a:t>1</a:t>
            </a:r>
            <a:endParaRPr sz="1867">
              <a:solidFill>
                <a:schemeClr val="accent1"/>
              </a:solidFill>
              <a:latin typeface="Arial"/>
              <a:ea typeface="Arial"/>
              <a:cs typeface="Arial"/>
              <a:sym typeface="Arial"/>
            </a:endParaRPr>
          </a:p>
        </p:txBody>
      </p:sp>
      <p:sp>
        <p:nvSpPr>
          <p:cNvPr id="809" name="Google Shape;809;p71"/>
          <p:cNvSpPr txBox="1"/>
          <p:nvPr/>
        </p:nvSpPr>
        <p:spPr>
          <a:xfrm rot="-5400000">
            <a:off x="2621321" y="2133904"/>
            <a:ext cx="1064800" cy="266622"/>
          </a:xfrm>
          <a:prstGeom prst="rect">
            <a:avLst/>
          </a:prstGeom>
          <a:noFill/>
          <a:ln>
            <a:noFill/>
          </a:ln>
        </p:spPr>
        <p:txBody>
          <a:bodyPr spcFirstLastPara="1" wrap="square" lIns="121900" tIns="60925" rIns="121900" bIns="60925" anchor="t" anchorCtr="0">
            <a:spAutoFit/>
          </a:bodyPr>
          <a:lstStyle/>
          <a:p>
            <a:pPr marL="0" marR="0" lvl="0" indent="0" algn="ctr" rtl="0">
              <a:spcBef>
                <a:spcPts val="0"/>
              </a:spcBef>
              <a:spcAft>
                <a:spcPts val="0"/>
              </a:spcAft>
              <a:buNone/>
            </a:pPr>
            <a:r>
              <a:rPr lang="en-AU" sz="933">
                <a:solidFill>
                  <a:schemeClr val="accent1"/>
                </a:solidFill>
                <a:latin typeface="Manrope Light"/>
                <a:ea typeface="Manrope Light"/>
                <a:cs typeface="Manrope Light"/>
                <a:sym typeface="Manrope Light"/>
              </a:rPr>
              <a:t>2</a:t>
            </a:r>
            <a:endParaRPr sz="1867">
              <a:solidFill>
                <a:schemeClr val="accent1"/>
              </a:solidFill>
              <a:latin typeface="Arial"/>
              <a:ea typeface="Arial"/>
              <a:cs typeface="Arial"/>
              <a:sym typeface="Arial"/>
            </a:endParaRPr>
          </a:p>
        </p:txBody>
      </p:sp>
      <p:sp>
        <p:nvSpPr>
          <p:cNvPr id="810" name="Google Shape;810;p71"/>
          <p:cNvSpPr txBox="1"/>
          <p:nvPr/>
        </p:nvSpPr>
        <p:spPr>
          <a:xfrm rot="-5400000">
            <a:off x="2621322" y="3091845"/>
            <a:ext cx="1064800" cy="266622"/>
          </a:xfrm>
          <a:prstGeom prst="rect">
            <a:avLst/>
          </a:prstGeom>
          <a:noFill/>
          <a:ln>
            <a:noFill/>
          </a:ln>
        </p:spPr>
        <p:txBody>
          <a:bodyPr spcFirstLastPara="1" wrap="square" lIns="121900" tIns="60925" rIns="121900" bIns="60925" anchor="t" anchorCtr="0">
            <a:spAutoFit/>
          </a:bodyPr>
          <a:lstStyle/>
          <a:p>
            <a:pPr marL="0" marR="0" lvl="0" indent="0" algn="ctr" rtl="0">
              <a:spcBef>
                <a:spcPts val="0"/>
              </a:spcBef>
              <a:spcAft>
                <a:spcPts val="0"/>
              </a:spcAft>
              <a:buNone/>
            </a:pPr>
            <a:r>
              <a:rPr lang="en-AU" sz="933">
                <a:solidFill>
                  <a:schemeClr val="accent1"/>
                </a:solidFill>
                <a:latin typeface="Manrope Light"/>
                <a:ea typeface="Manrope Light"/>
                <a:cs typeface="Manrope Light"/>
                <a:sym typeface="Manrope Light"/>
              </a:rPr>
              <a:t>3</a:t>
            </a:r>
            <a:endParaRPr sz="1867">
              <a:solidFill>
                <a:schemeClr val="accent1"/>
              </a:solidFill>
              <a:latin typeface="Arial"/>
              <a:ea typeface="Arial"/>
              <a:cs typeface="Arial"/>
              <a:sym typeface="Arial"/>
            </a:endParaRPr>
          </a:p>
        </p:txBody>
      </p:sp>
      <p:sp>
        <p:nvSpPr>
          <p:cNvPr id="811" name="Google Shape;811;p71"/>
          <p:cNvSpPr txBox="1"/>
          <p:nvPr/>
        </p:nvSpPr>
        <p:spPr>
          <a:xfrm rot="-5400000">
            <a:off x="2621324" y="3890129"/>
            <a:ext cx="1064800" cy="266622"/>
          </a:xfrm>
          <a:prstGeom prst="rect">
            <a:avLst/>
          </a:prstGeom>
          <a:noFill/>
          <a:ln>
            <a:noFill/>
          </a:ln>
        </p:spPr>
        <p:txBody>
          <a:bodyPr spcFirstLastPara="1" wrap="square" lIns="121900" tIns="60925" rIns="121900" bIns="60925" anchor="t" anchorCtr="0">
            <a:spAutoFit/>
          </a:bodyPr>
          <a:lstStyle/>
          <a:p>
            <a:pPr marL="0" marR="0" lvl="0" indent="0" algn="ctr" rtl="0">
              <a:spcBef>
                <a:spcPts val="0"/>
              </a:spcBef>
              <a:spcAft>
                <a:spcPts val="0"/>
              </a:spcAft>
              <a:buNone/>
            </a:pPr>
            <a:r>
              <a:rPr lang="en-AU" sz="933">
                <a:solidFill>
                  <a:schemeClr val="accent1"/>
                </a:solidFill>
                <a:latin typeface="Manrope Light"/>
                <a:ea typeface="Manrope Light"/>
                <a:cs typeface="Manrope Light"/>
                <a:sym typeface="Manrope Light"/>
              </a:rPr>
              <a:t>4</a:t>
            </a:r>
            <a:endParaRPr sz="1867">
              <a:solidFill>
                <a:schemeClr val="accent1"/>
              </a:solidFill>
              <a:latin typeface="Arial"/>
              <a:ea typeface="Arial"/>
              <a:cs typeface="Arial"/>
              <a:sym typeface="Arial"/>
            </a:endParaRPr>
          </a:p>
        </p:txBody>
      </p:sp>
      <p:sp>
        <p:nvSpPr>
          <p:cNvPr id="812" name="Google Shape;812;p71"/>
          <p:cNvSpPr txBox="1"/>
          <p:nvPr/>
        </p:nvSpPr>
        <p:spPr>
          <a:xfrm rot="-5400000">
            <a:off x="2621324" y="4993210"/>
            <a:ext cx="1064800" cy="266622"/>
          </a:xfrm>
          <a:prstGeom prst="rect">
            <a:avLst/>
          </a:prstGeom>
          <a:noFill/>
          <a:ln>
            <a:noFill/>
          </a:ln>
        </p:spPr>
        <p:txBody>
          <a:bodyPr spcFirstLastPara="1" wrap="square" lIns="121900" tIns="60925" rIns="121900" bIns="60925" anchor="t" anchorCtr="0">
            <a:spAutoFit/>
          </a:bodyPr>
          <a:lstStyle/>
          <a:p>
            <a:pPr marL="0" marR="0" lvl="0" indent="0" algn="ctr" rtl="0">
              <a:spcBef>
                <a:spcPts val="0"/>
              </a:spcBef>
              <a:spcAft>
                <a:spcPts val="0"/>
              </a:spcAft>
              <a:buNone/>
            </a:pPr>
            <a:r>
              <a:rPr lang="en-AU" sz="933">
                <a:solidFill>
                  <a:schemeClr val="accent1"/>
                </a:solidFill>
                <a:latin typeface="Manrope Light"/>
                <a:ea typeface="Manrope Light"/>
                <a:cs typeface="Manrope Light"/>
                <a:sym typeface="Manrope Light"/>
              </a:rPr>
              <a:t>5</a:t>
            </a:r>
            <a:endParaRPr sz="1867">
              <a:solidFill>
                <a:schemeClr val="accent1"/>
              </a:solidFill>
              <a:latin typeface="Arial"/>
              <a:ea typeface="Arial"/>
              <a:cs typeface="Arial"/>
              <a:sym typeface="Arial"/>
            </a:endParaRPr>
          </a:p>
        </p:txBody>
      </p:sp>
      <p:sp>
        <p:nvSpPr>
          <p:cNvPr id="813" name="Google Shape;813;p71"/>
          <p:cNvSpPr txBox="1"/>
          <p:nvPr/>
        </p:nvSpPr>
        <p:spPr>
          <a:xfrm rot="-5400000">
            <a:off x="2621326" y="5980178"/>
            <a:ext cx="1064800" cy="266622"/>
          </a:xfrm>
          <a:prstGeom prst="rect">
            <a:avLst/>
          </a:prstGeom>
          <a:noFill/>
          <a:ln>
            <a:noFill/>
          </a:ln>
        </p:spPr>
        <p:txBody>
          <a:bodyPr spcFirstLastPara="1" wrap="square" lIns="121900" tIns="60925" rIns="121900" bIns="60925" anchor="t" anchorCtr="0">
            <a:spAutoFit/>
          </a:bodyPr>
          <a:lstStyle/>
          <a:p>
            <a:pPr marL="0" marR="0" lvl="0" indent="0" algn="ctr" rtl="0">
              <a:spcBef>
                <a:spcPts val="0"/>
              </a:spcBef>
              <a:spcAft>
                <a:spcPts val="0"/>
              </a:spcAft>
              <a:buNone/>
            </a:pPr>
            <a:r>
              <a:rPr lang="en-AU" sz="933">
                <a:solidFill>
                  <a:schemeClr val="accent1"/>
                </a:solidFill>
                <a:latin typeface="Manrope Light"/>
                <a:ea typeface="Manrope Light"/>
                <a:cs typeface="Manrope Light"/>
                <a:sym typeface="Manrope Light"/>
              </a:rPr>
              <a:t>6</a:t>
            </a:r>
            <a:endParaRPr sz="1867">
              <a:solidFill>
                <a:schemeClr val="accent1"/>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17"/>
        <p:cNvGrpSpPr/>
        <p:nvPr/>
      </p:nvGrpSpPr>
      <p:grpSpPr>
        <a:xfrm>
          <a:off x="0" y="0"/>
          <a:ext cx="0" cy="0"/>
          <a:chOff x="0" y="0"/>
          <a:chExt cx="0" cy="0"/>
        </a:xfrm>
      </p:grpSpPr>
      <p:sp>
        <p:nvSpPr>
          <p:cNvPr id="818" name="Google Shape;818;p72"/>
          <p:cNvSpPr txBox="1">
            <a:spLocks noGrp="1"/>
          </p:cNvSpPr>
          <p:nvPr>
            <p:ph type="title"/>
          </p:nvPr>
        </p:nvSpPr>
        <p:spPr>
          <a:xfrm>
            <a:off x="3462143" y="2766218"/>
            <a:ext cx="5267713" cy="1325563"/>
          </a:xfrm>
          <a:prstGeom prst="rect">
            <a:avLst/>
          </a:prstGeom>
          <a:noFill/>
          <a:ln>
            <a:noFill/>
          </a:ln>
        </p:spPr>
        <p:txBody>
          <a:bodyPr spcFirstLastPara="1" wrap="square" lIns="91425" tIns="45700" rIns="91425" bIns="45700" anchor="ctr" anchorCtr="0">
            <a:normAutofit/>
          </a:bodyPr>
          <a:lstStyle/>
          <a:p>
            <a:pPr marL="0" lvl="0" indent="0" algn="ctr" rtl="0">
              <a:lnSpc>
                <a:spcPct val="70000"/>
              </a:lnSpc>
              <a:spcBef>
                <a:spcPts val="0"/>
              </a:spcBef>
              <a:spcAft>
                <a:spcPts val="0"/>
              </a:spcAft>
              <a:buClr>
                <a:schemeClr val="dk1"/>
              </a:buClr>
              <a:buSzPts val="2000"/>
              <a:buFont typeface="Manrope Light"/>
              <a:buNone/>
            </a:pPr>
            <a:r>
              <a:rPr lang="en-AU" sz="2000" b="0" dirty="0">
                <a:solidFill>
                  <a:schemeClr val="dk1"/>
                </a:solidFill>
                <a:latin typeface="Manrope Light"/>
                <a:ea typeface="Manrope Light"/>
                <a:cs typeface="Manrope Light"/>
                <a:sym typeface="Manrope Light"/>
              </a:rPr>
              <a:t>Use this for breaks within sections</a:t>
            </a:r>
            <a:endParaRPr/>
          </a:p>
        </p:txBody>
      </p:sp>
      <p:grpSp>
        <p:nvGrpSpPr>
          <p:cNvPr id="819" name="Google Shape;819;p72"/>
          <p:cNvGrpSpPr/>
          <p:nvPr/>
        </p:nvGrpSpPr>
        <p:grpSpPr>
          <a:xfrm>
            <a:off x="-2" y="0"/>
            <a:ext cx="182562" cy="6858001"/>
            <a:chOff x="-2" y="0"/>
            <a:chExt cx="182562" cy="6858001"/>
          </a:xfrm>
        </p:grpSpPr>
        <p:sp>
          <p:nvSpPr>
            <p:cNvPr id="820" name="Google Shape;820;p72"/>
            <p:cNvSpPr txBox="1"/>
            <p:nvPr/>
          </p:nvSpPr>
          <p:spPr>
            <a:xfrm rot="-5400000">
              <a:off x="-553850" y="6121591"/>
              <a:ext cx="1290257" cy="18256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AU" sz="600">
                  <a:solidFill>
                    <a:schemeClr val="lt1"/>
                  </a:solidFill>
                  <a:latin typeface="IBM Plex Mono"/>
                  <a:ea typeface="IBM Plex Mono"/>
                  <a:cs typeface="IBM Plex Mono"/>
                  <a:sym typeface="IBM Plex Mono"/>
                </a:rPr>
                <a:t>© HOWATSON+COMPANY</a:t>
              </a:r>
              <a:endParaRPr/>
            </a:p>
            <a:p>
              <a:pPr marL="0" marR="0" lvl="0" indent="0" algn="l" rtl="0">
                <a:spcBef>
                  <a:spcPts val="0"/>
                </a:spcBef>
                <a:spcAft>
                  <a:spcPts val="0"/>
                </a:spcAft>
                <a:buNone/>
              </a:pPr>
              <a:endParaRPr sz="700">
                <a:solidFill>
                  <a:schemeClr val="lt1"/>
                </a:solidFill>
                <a:latin typeface="Arial"/>
                <a:ea typeface="Arial"/>
                <a:cs typeface="Arial"/>
                <a:sym typeface="Arial"/>
              </a:endParaRPr>
            </a:p>
          </p:txBody>
        </p:sp>
        <p:cxnSp>
          <p:nvCxnSpPr>
            <p:cNvPr id="821" name="Google Shape;821;p72"/>
            <p:cNvCxnSpPr/>
            <p:nvPr/>
          </p:nvCxnSpPr>
          <p:spPr>
            <a:xfrm rot="10800000">
              <a:off x="182560" y="0"/>
              <a:ext cx="0" cy="6858000"/>
            </a:xfrm>
            <a:prstGeom prst="straightConnector1">
              <a:avLst/>
            </a:prstGeom>
            <a:noFill/>
            <a:ln w="9525" cap="flat" cmpd="sng">
              <a:solidFill>
                <a:schemeClr val="lt1"/>
              </a:solidFill>
              <a:prstDash val="solid"/>
              <a:round/>
              <a:headEnd type="none" w="sm" len="sm"/>
              <a:tailEnd type="none" w="sm" len="sm"/>
            </a:ln>
          </p:spPr>
        </p:cxnSp>
      </p:grpSp>
      <p:sp>
        <p:nvSpPr>
          <p:cNvPr id="822" name="Google Shape;822;p72"/>
          <p:cNvSpPr txBox="1"/>
          <p:nvPr/>
        </p:nvSpPr>
        <p:spPr>
          <a:xfrm>
            <a:off x="-1614611" y="1297461"/>
            <a:ext cx="15421219" cy="45720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3900"/>
              <a:buFont typeface="Arial"/>
              <a:buNone/>
            </a:pPr>
            <a:r>
              <a:rPr lang="en-AU" sz="23900" b="1" i="0">
                <a:solidFill>
                  <a:schemeClr val="lt1"/>
                </a:solidFill>
                <a:latin typeface="Anton SC"/>
                <a:ea typeface="Anton SC"/>
                <a:cs typeface="Anton SC"/>
                <a:sym typeface="Anton SC"/>
              </a:rPr>
              <a:t>THANK YOU</a:t>
            </a:r>
            <a:endParaRPr>
              <a:latin typeface="Anton SC"/>
              <a:ea typeface="Anton SC"/>
              <a:cs typeface="Anton SC"/>
              <a:sym typeface="Anton S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482"/>
        <p:cNvGrpSpPr/>
        <p:nvPr/>
      </p:nvGrpSpPr>
      <p:grpSpPr>
        <a:xfrm>
          <a:off x="0" y="0"/>
          <a:ext cx="0" cy="0"/>
          <a:chOff x="0" y="0"/>
          <a:chExt cx="0" cy="0"/>
        </a:xfrm>
      </p:grpSpPr>
      <p:sp>
        <p:nvSpPr>
          <p:cNvPr id="483" name="Google Shape;483;p50"/>
          <p:cNvSpPr txBox="1">
            <a:spLocks noGrp="1"/>
          </p:cNvSpPr>
          <p:nvPr>
            <p:ph type="title"/>
          </p:nvPr>
        </p:nvSpPr>
        <p:spPr>
          <a:xfrm>
            <a:off x="4651725" y="788350"/>
            <a:ext cx="7362300" cy="5567400"/>
          </a:xfrm>
          <a:prstGeom prst="rect">
            <a:avLst/>
          </a:prstGeom>
          <a:noFill/>
          <a:ln>
            <a:noFill/>
          </a:ln>
        </p:spPr>
        <p:txBody>
          <a:bodyPr spcFirstLastPara="1" wrap="square" lIns="0" tIns="0" rIns="0" bIns="0" anchor="b" anchorCtr="0">
            <a:noAutofit/>
          </a:bodyPr>
          <a:lstStyle/>
          <a:p>
            <a:pPr marL="0" lvl="0" indent="0" algn="l" rtl="0">
              <a:lnSpc>
                <a:spcPct val="80000"/>
              </a:lnSpc>
              <a:spcBef>
                <a:spcPts val="0"/>
              </a:spcBef>
              <a:spcAft>
                <a:spcPts val="0"/>
              </a:spcAft>
              <a:buClr>
                <a:schemeClr val="dk1"/>
              </a:buClr>
              <a:buSzPts val="12700"/>
              <a:buFont typeface="Arial"/>
              <a:buNone/>
            </a:pPr>
            <a:r>
              <a:rPr lang="en-AU"/>
              <a:t>SECTION TITLE</a:t>
            </a:r>
            <a:endParaRPr/>
          </a:p>
        </p:txBody>
      </p:sp>
      <p:sp>
        <p:nvSpPr>
          <p:cNvPr id="484" name="Google Shape;484;p50"/>
          <p:cNvSpPr txBox="1">
            <a:spLocks noGrp="1"/>
          </p:cNvSpPr>
          <p:nvPr>
            <p:ph type="body" idx="1"/>
          </p:nvPr>
        </p:nvSpPr>
        <p:spPr>
          <a:xfrm>
            <a:off x="-1608278" y="788350"/>
            <a:ext cx="8621700" cy="6871200"/>
          </a:xfrm>
          <a:prstGeom prst="rect">
            <a:avLst/>
          </a:prstGeom>
          <a:noFill/>
          <a:ln>
            <a:noFill/>
          </a:ln>
        </p:spPr>
        <p:txBody>
          <a:bodyPr spcFirstLastPara="1" wrap="square" lIns="91425" tIns="0" rIns="144000" bIns="0" anchor="b" anchorCtr="0">
            <a:spAutoFit/>
          </a:bodyPr>
          <a:lstStyle/>
          <a:p>
            <a:pPr marL="0" lvl="0" indent="0" algn="l" rtl="0">
              <a:lnSpc>
                <a:spcPct val="90000"/>
              </a:lnSpc>
              <a:spcBef>
                <a:spcPts val="0"/>
              </a:spcBef>
              <a:spcAft>
                <a:spcPts val="0"/>
              </a:spcAft>
              <a:buClr>
                <a:schemeClr val="dk1"/>
              </a:buClr>
              <a:buSzPts val="49600"/>
              <a:buNone/>
            </a:pPr>
            <a:r>
              <a:rPr lang="en-AU">
                <a:latin typeface="Anton SC"/>
                <a:ea typeface="Anton SC"/>
                <a:cs typeface="Anton SC"/>
                <a:sym typeface="Anton SC"/>
              </a:rPr>
              <a:t>01</a:t>
            </a:r>
            <a:endParaRPr>
              <a:latin typeface="Anton SC"/>
              <a:ea typeface="Anton SC"/>
              <a:cs typeface="Anton SC"/>
              <a:sym typeface="Anton S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488"/>
        <p:cNvGrpSpPr/>
        <p:nvPr/>
      </p:nvGrpSpPr>
      <p:grpSpPr>
        <a:xfrm>
          <a:off x="0" y="0"/>
          <a:ext cx="0" cy="0"/>
          <a:chOff x="0" y="0"/>
          <a:chExt cx="0" cy="0"/>
        </a:xfrm>
      </p:grpSpPr>
      <p:sp>
        <p:nvSpPr>
          <p:cNvPr id="489" name="Google Shape;489;p51"/>
          <p:cNvSpPr txBox="1"/>
          <p:nvPr/>
        </p:nvSpPr>
        <p:spPr>
          <a:xfrm>
            <a:off x="3462143" y="2766218"/>
            <a:ext cx="5267713" cy="1325563"/>
          </a:xfrm>
          <a:prstGeom prst="rect">
            <a:avLst/>
          </a:prstGeom>
          <a:noFill/>
          <a:ln>
            <a:noFill/>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chemeClr val="dk1"/>
              </a:buClr>
              <a:buSzPts val="2000"/>
              <a:buFont typeface="Manrope Light"/>
              <a:buNone/>
            </a:pPr>
            <a:r>
              <a:rPr lang="en-AU" sz="2000" b="0" i="0">
                <a:solidFill>
                  <a:schemeClr val="dk1"/>
                </a:solidFill>
                <a:latin typeface="Manrope Light"/>
                <a:ea typeface="Manrope Light"/>
                <a:cs typeface="Manrope Light"/>
                <a:sym typeface="Manrope Light"/>
              </a:rPr>
              <a:t>Use this for breaks within </a:t>
            </a:r>
            <a:br>
              <a:rPr lang="en-AU" sz="2000" b="0" i="0">
                <a:solidFill>
                  <a:schemeClr val="dk1"/>
                </a:solidFill>
                <a:latin typeface="Manrope Light"/>
                <a:ea typeface="Manrope Light"/>
                <a:cs typeface="Manrope Light"/>
                <a:sym typeface="Manrope Light"/>
              </a:rPr>
            </a:br>
            <a:r>
              <a:rPr lang="en-AU" sz="2000" b="0" i="0">
                <a:solidFill>
                  <a:schemeClr val="dk1"/>
                </a:solidFill>
                <a:latin typeface="Manrope Light"/>
                <a:ea typeface="Manrope Light"/>
                <a:cs typeface="Manrope Light"/>
                <a:sym typeface="Manrope Light"/>
              </a:rPr>
              <a:t>sections if the text </a:t>
            </a:r>
            <a:br>
              <a:rPr lang="en-AU" sz="2000" b="0" i="0">
                <a:solidFill>
                  <a:schemeClr val="dk1"/>
                </a:solidFill>
                <a:latin typeface="Manrope Light"/>
                <a:ea typeface="Manrope Light"/>
                <a:cs typeface="Manrope Light"/>
                <a:sym typeface="Manrope Light"/>
              </a:rPr>
            </a:br>
            <a:r>
              <a:rPr lang="en-AU" sz="2000" b="0" i="0">
                <a:solidFill>
                  <a:schemeClr val="dk1"/>
                </a:solidFill>
                <a:latin typeface="Manrope Light"/>
                <a:ea typeface="Manrope Light"/>
                <a:cs typeface="Manrope Light"/>
                <a:sym typeface="Manrope Light"/>
              </a:rPr>
              <a:t>goes over 2 lines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53"/>
          <p:cNvSpPr txBox="1">
            <a:spLocks noGrp="1"/>
          </p:cNvSpPr>
          <p:nvPr>
            <p:ph type="title"/>
          </p:nvPr>
        </p:nvSpPr>
        <p:spPr>
          <a:xfrm>
            <a:off x="3462143" y="2766218"/>
            <a:ext cx="5267713" cy="1325563"/>
          </a:xfrm>
          <a:prstGeom prst="rect">
            <a:avLst/>
          </a:prstGeom>
          <a:noFill/>
          <a:ln>
            <a:noFill/>
          </a:ln>
        </p:spPr>
        <p:txBody>
          <a:bodyPr spcFirstLastPara="1" wrap="square" lIns="91425" tIns="45700" rIns="91425" bIns="45700" anchor="ctr" anchorCtr="0">
            <a:normAutofit/>
          </a:bodyPr>
          <a:lstStyle/>
          <a:p>
            <a:pPr marL="0" lvl="0" indent="0" algn="ctr" rtl="0">
              <a:lnSpc>
                <a:spcPct val="70000"/>
              </a:lnSpc>
              <a:spcBef>
                <a:spcPts val="0"/>
              </a:spcBef>
              <a:spcAft>
                <a:spcPts val="0"/>
              </a:spcAft>
              <a:buClr>
                <a:schemeClr val="dk1"/>
              </a:buClr>
              <a:buSzPts val="2000"/>
              <a:buFont typeface="Manrope Light"/>
              <a:buNone/>
            </a:pPr>
            <a:r>
              <a:rPr lang="en-AU" sz="2000" b="0" dirty="0">
                <a:solidFill>
                  <a:schemeClr val="dk1"/>
                </a:solidFill>
                <a:latin typeface="Manrope Light"/>
                <a:ea typeface="Manrope Light"/>
                <a:cs typeface="Manrope Light"/>
                <a:sym typeface="Manrope Light"/>
              </a:rPr>
              <a:t>Use this for breaks within sections</a:t>
            </a:r>
            <a:endParaRPr/>
          </a:p>
        </p:txBody>
      </p:sp>
      <p:sp>
        <p:nvSpPr>
          <p:cNvPr id="501" name="Google Shape;501;p53"/>
          <p:cNvSpPr txBox="1"/>
          <p:nvPr/>
        </p:nvSpPr>
        <p:spPr>
          <a:xfrm>
            <a:off x="2649396" y="2766217"/>
            <a:ext cx="6893206" cy="1325563"/>
          </a:xfrm>
          <a:prstGeom prst="rect">
            <a:avLst/>
          </a:prstGeom>
          <a:noFill/>
          <a:ln>
            <a:noFill/>
          </a:ln>
        </p:spPr>
        <p:txBody>
          <a:bodyPr spcFirstLastPara="1" wrap="square" lIns="91425" tIns="45700" rIns="91425" bIns="45700" anchor="ctr" anchorCtr="0">
            <a:noAutofit/>
          </a:bodyPr>
          <a:lstStyle/>
          <a:p>
            <a:pPr marL="0" marR="0" lvl="0" indent="0" algn="ctr" rtl="0">
              <a:lnSpc>
                <a:spcPct val="80000"/>
              </a:lnSpc>
              <a:spcBef>
                <a:spcPts val="0"/>
              </a:spcBef>
              <a:spcAft>
                <a:spcPts val="0"/>
              </a:spcAft>
              <a:buClr>
                <a:schemeClr val="accent1"/>
              </a:buClr>
              <a:buSzPts val="4800"/>
              <a:buFont typeface="Arial"/>
              <a:buNone/>
            </a:pPr>
            <a:r>
              <a:rPr lang="en-AU" sz="4800" b="1" i="0">
                <a:solidFill>
                  <a:schemeClr val="accent1"/>
                </a:solidFill>
                <a:latin typeface="Anton SC"/>
                <a:ea typeface="Anton SC"/>
                <a:cs typeface="Anton SC"/>
                <a:sym typeface="Anton SC"/>
              </a:rPr>
              <a:t>OR THIS IF YOU HAVE A SHORT, SHARP STATEMENT</a:t>
            </a:r>
            <a:endParaRPr>
              <a:latin typeface="Anton SC"/>
              <a:ea typeface="Anton SC"/>
              <a:cs typeface="Anton SC"/>
              <a:sym typeface="Anton SC"/>
            </a:endParaRPr>
          </a:p>
        </p:txBody>
      </p:sp>
      <p:grpSp>
        <p:nvGrpSpPr>
          <p:cNvPr id="502" name="Google Shape;502;p53"/>
          <p:cNvGrpSpPr/>
          <p:nvPr/>
        </p:nvGrpSpPr>
        <p:grpSpPr>
          <a:xfrm>
            <a:off x="-2" y="0"/>
            <a:ext cx="182562" cy="6858001"/>
            <a:chOff x="-2" y="0"/>
            <a:chExt cx="182562" cy="6858001"/>
          </a:xfrm>
        </p:grpSpPr>
        <p:sp>
          <p:nvSpPr>
            <p:cNvPr id="503" name="Google Shape;503;p53"/>
            <p:cNvSpPr txBox="1"/>
            <p:nvPr/>
          </p:nvSpPr>
          <p:spPr>
            <a:xfrm rot="-5400000">
              <a:off x="-553850" y="6121591"/>
              <a:ext cx="1290257" cy="18256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AU" sz="600">
                  <a:solidFill>
                    <a:schemeClr val="lt1"/>
                  </a:solidFill>
                  <a:latin typeface="IBM Plex Mono"/>
                  <a:ea typeface="IBM Plex Mono"/>
                  <a:cs typeface="IBM Plex Mono"/>
                  <a:sym typeface="IBM Plex Mono"/>
                </a:rPr>
                <a:t>© HOWATSON+COMPANY</a:t>
              </a:r>
              <a:endParaRPr/>
            </a:p>
            <a:p>
              <a:pPr marL="0" marR="0" lvl="0" indent="0" algn="l" rtl="0">
                <a:spcBef>
                  <a:spcPts val="0"/>
                </a:spcBef>
                <a:spcAft>
                  <a:spcPts val="0"/>
                </a:spcAft>
                <a:buNone/>
              </a:pPr>
              <a:endParaRPr sz="700">
                <a:solidFill>
                  <a:schemeClr val="lt1"/>
                </a:solidFill>
                <a:latin typeface="Arial"/>
                <a:ea typeface="Arial"/>
                <a:cs typeface="Arial"/>
                <a:sym typeface="Arial"/>
              </a:endParaRPr>
            </a:p>
          </p:txBody>
        </p:sp>
        <p:cxnSp>
          <p:nvCxnSpPr>
            <p:cNvPr id="504" name="Google Shape;504;p53"/>
            <p:cNvCxnSpPr/>
            <p:nvPr/>
          </p:nvCxnSpPr>
          <p:spPr>
            <a:xfrm rot="10800000">
              <a:off x="182560" y="0"/>
              <a:ext cx="0" cy="6858000"/>
            </a:xfrm>
            <a:prstGeom prst="straightConnector1">
              <a:avLst/>
            </a:prstGeom>
            <a:noFill/>
            <a:ln w="9525" cap="flat" cmpd="sng">
              <a:solidFill>
                <a:schemeClr val="lt1"/>
              </a:solidFill>
              <a:prstDash val="solid"/>
              <a:round/>
              <a:headEnd type="none" w="sm" len="sm"/>
              <a:tailEnd type="none" w="sm" len="sm"/>
            </a:ln>
          </p:spPr>
        </p:cxn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09"/>
        <p:cNvGrpSpPr/>
        <p:nvPr/>
      </p:nvGrpSpPr>
      <p:grpSpPr>
        <a:xfrm>
          <a:off x="0" y="0"/>
          <a:ext cx="0" cy="0"/>
          <a:chOff x="0" y="0"/>
          <a:chExt cx="0" cy="0"/>
        </a:xfrm>
      </p:grpSpPr>
      <p:sp>
        <p:nvSpPr>
          <p:cNvPr id="510" name="Google Shape;510;p54"/>
          <p:cNvSpPr txBox="1"/>
          <p:nvPr/>
        </p:nvSpPr>
        <p:spPr>
          <a:xfrm>
            <a:off x="2649396" y="2766217"/>
            <a:ext cx="6893100" cy="1325700"/>
          </a:xfrm>
          <a:prstGeom prst="rect">
            <a:avLst/>
          </a:prstGeom>
          <a:noFill/>
          <a:ln>
            <a:noFill/>
          </a:ln>
        </p:spPr>
        <p:txBody>
          <a:bodyPr spcFirstLastPara="1" wrap="square" lIns="91425" tIns="45700" rIns="91425" bIns="45700" anchor="ctr" anchorCtr="0">
            <a:noAutofit/>
          </a:bodyPr>
          <a:lstStyle/>
          <a:p>
            <a:pPr marL="0" marR="0" lvl="0" indent="0" algn="ctr" rtl="0">
              <a:lnSpc>
                <a:spcPct val="80000"/>
              </a:lnSpc>
              <a:spcBef>
                <a:spcPts val="0"/>
              </a:spcBef>
              <a:spcAft>
                <a:spcPts val="0"/>
              </a:spcAft>
              <a:buClr>
                <a:schemeClr val="accent1"/>
              </a:buClr>
              <a:buSzPts val="4800"/>
              <a:buFont typeface="Arial"/>
              <a:buNone/>
            </a:pPr>
            <a:r>
              <a:rPr lang="en-AU" sz="4800" b="1" i="0">
                <a:solidFill>
                  <a:schemeClr val="dk1"/>
                </a:solidFill>
                <a:latin typeface="Anton SC"/>
                <a:ea typeface="Anton SC"/>
                <a:cs typeface="Anton SC"/>
                <a:sym typeface="Anton SC"/>
              </a:rPr>
              <a:t>OR THIS IF YOU HAVE A SHORT, SHARP STATEMENT</a:t>
            </a:r>
            <a:endParaRPr>
              <a:solidFill>
                <a:schemeClr val="dk1"/>
              </a:solidFill>
              <a:latin typeface="Anton SC"/>
              <a:ea typeface="Anton SC"/>
              <a:cs typeface="Anton SC"/>
              <a:sym typeface="Anton S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sp>
        <p:nvSpPr>
          <p:cNvPr id="515" name="Google Shape;515;p55"/>
          <p:cNvSpPr txBox="1">
            <a:spLocks noGrp="1"/>
          </p:cNvSpPr>
          <p:nvPr>
            <p:ph type="title"/>
          </p:nvPr>
        </p:nvSpPr>
        <p:spPr>
          <a:xfrm>
            <a:off x="540000" y="1825350"/>
            <a:ext cx="6491100" cy="1325400"/>
          </a:xfrm>
          <a:prstGeom prst="rect">
            <a:avLst/>
          </a:prstGeom>
          <a:noFill/>
          <a:ln>
            <a:noFill/>
          </a:ln>
        </p:spPr>
        <p:txBody>
          <a:bodyPr spcFirstLastPara="1" wrap="square" lIns="0" tIns="72000" rIns="0" bIns="0" anchor="t" anchorCtr="0">
            <a:noAutofit/>
          </a:bodyPr>
          <a:lstStyle/>
          <a:p>
            <a:pPr marL="0" lvl="0" indent="0" algn="l" rtl="0">
              <a:lnSpc>
                <a:spcPct val="80000"/>
              </a:lnSpc>
              <a:spcBef>
                <a:spcPts val="0"/>
              </a:spcBef>
              <a:spcAft>
                <a:spcPts val="0"/>
              </a:spcAft>
              <a:buClr>
                <a:schemeClr val="dk1"/>
              </a:buClr>
              <a:buSzPts val="4800"/>
              <a:buFont typeface="Arial"/>
              <a:buNone/>
            </a:pPr>
            <a:r>
              <a:rPr lang="en-AU" sz="4800"/>
              <a:t>WE LIKE TO USE WHITE FOR CONTENT HEAVY PAGES</a:t>
            </a:r>
            <a:endParaRPr sz="4800"/>
          </a:p>
        </p:txBody>
      </p:sp>
      <p:sp>
        <p:nvSpPr>
          <p:cNvPr id="516" name="Google Shape;516;p55"/>
          <p:cNvSpPr txBox="1"/>
          <p:nvPr/>
        </p:nvSpPr>
        <p:spPr>
          <a:xfrm>
            <a:off x="611195" y="4739849"/>
            <a:ext cx="3434333" cy="997615"/>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ipsum dolor</a:t>
            </a:r>
            <a:endParaRPr sz="1100">
              <a:solidFill>
                <a:schemeClr val="dk1"/>
              </a:solidFill>
              <a:latin typeface="Manrope Light"/>
              <a:ea typeface="Manrope Light"/>
              <a:cs typeface="Manrope Light"/>
              <a:sym typeface="Manrope Light"/>
            </a:endParaRPr>
          </a:p>
        </p:txBody>
      </p:sp>
      <p:sp>
        <p:nvSpPr>
          <p:cNvPr id="517" name="Google Shape;517;p55"/>
          <p:cNvSpPr txBox="1"/>
          <p:nvPr/>
        </p:nvSpPr>
        <p:spPr>
          <a:xfrm>
            <a:off x="611195" y="4159303"/>
            <a:ext cx="974034" cy="23277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400">
                <a:solidFill>
                  <a:schemeClr val="dk1"/>
                </a:solidFill>
                <a:latin typeface="Manrope Light"/>
                <a:ea typeface="Manrope Light"/>
                <a:cs typeface="Manrope Light"/>
                <a:sym typeface="Manrope Light"/>
              </a:rPr>
              <a:t>Heading 2</a:t>
            </a:r>
            <a:endParaRPr sz="1400">
              <a:solidFill>
                <a:schemeClr val="dk1"/>
              </a:solidFill>
              <a:latin typeface="Manrope Light"/>
              <a:ea typeface="Manrope Light"/>
              <a:cs typeface="Manrope Light"/>
              <a:sym typeface="Manrope Light"/>
            </a:endParaRPr>
          </a:p>
        </p:txBody>
      </p:sp>
      <p:cxnSp>
        <p:nvCxnSpPr>
          <p:cNvPr id="518" name="Google Shape;518;p55"/>
          <p:cNvCxnSpPr/>
          <p:nvPr/>
        </p:nvCxnSpPr>
        <p:spPr>
          <a:xfrm>
            <a:off x="585883" y="4523232"/>
            <a:ext cx="3459645" cy="0"/>
          </a:xfrm>
          <a:prstGeom prst="straightConnector1">
            <a:avLst/>
          </a:prstGeom>
          <a:noFill/>
          <a:ln w="9525" cap="flat" cmpd="sng">
            <a:solidFill>
              <a:schemeClr val="dk1"/>
            </a:solidFill>
            <a:prstDash val="solid"/>
            <a:miter lim="800000"/>
            <a:headEnd type="none" w="sm" len="sm"/>
            <a:tailEnd type="none" w="sm" len="sm"/>
          </a:ln>
        </p:spPr>
      </p:cxnSp>
      <p:sp>
        <p:nvSpPr>
          <p:cNvPr id="519" name="Google Shape;519;p55"/>
          <p:cNvSpPr txBox="1"/>
          <p:nvPr/>
        </p:nvSpPr>
        <p:spPr>
          <a:xfrm>
            <a:off x="4524827" y="4739849"/>
            <a:ext cx="3434333" cy="997615"/>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ipsum dolor</a:t>
            </a:r>
            <a:endParaRPr sz="1100">
              <a:solidFill>
                <a:schemeClr val="dk1"/>
              </a:solidFill>
              <a:latin typeface="Manrope Light"/>
              <a:ea typeface="Manrope Light"/>
              <a:cs typeface="Manrope Light"/>
              <a:sym typeface="Manrope Light"/>
            </a:endParaRPr>
          </a:p>
        </p:txBody>
      </p:sp>
      <p:sp>
        <p:nvSpPr>
          <p:cNvPr id="520" name="Google Shape;520;p55"/>
          <p:cNvSpPr txBox="1"/>
          <p:nvPr/>
        </p:nvSpPr>
        <p:spPr>
          <a:xfrm>
            <a:off x="4524827" y="4159303"/>
            <a:ext cx="974034" cy="23277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400">
                <a:solidFill>
                  <a:schemeClr val="dk1"/>
                </a:solidFill>
                <a:latin typeface="Manrope Light"/>
                <a:ea typeface="Manrope Light"/>
                <a:cs typeface="Manrope Light"/>
                <a:sym typeface="Manrope Light"/>
              </a:rPr>
              <a:t>Heading 2</a:t>
            </a:r>
            <a:endParaRPr sz="1400">
              <a:solidFill>
                <a:schemeClr val="dk1"/>
              </a:solidFill>
              <a:latin typeface="Manrope Light"/>
              <a:ea typeface="Manrope Light"/>
              <a:cs typeface="Manrope Light"/>
              <a:sym typeface="Manrope Light"/>
            </a:endParaRPr>
          </a:p>
        </p:txBody>
      </p:sp>
      <p:cxnSp>
        <p:nvCxnSpPr>
          <p:cNvPr id="521" name="Google Shape;521;p55"/>
          <p:cNvCxnSpPr/>
          <p:nvPr/>
        </p:nvCxnSpPr>
        <p:spPr>
          <a:xfrm>
            <a:off x="4499515" y="4523232"/>
            <a:ext cx="3459645" cy="0"/>
          </a:xfrm>
          <a:prstGeom prst="straightConnector1">
            <a:avLst/>
          </a:prstGeom>
          <a:noFill/>
          <a:ln w="9525" cap="flat" cmpd="sng">
            <a:solidFill>
              <a:schemeClr val="dk1"/>
            </a:solidFill>
            <a:prstDash val="solid"/>
            <a:miter lim="800000"/>
            <a:headEnd type="none" w="sm" len="sm"/>
            <a:tailEnd type="none" w="sm" len="sm"/>
          </a:ln>
        </p:spPr>
      </p:cxnSp>
      <p:sp>
        <p:nvSpPr>
          <p:cNvPr id="522" name="Google Shape;522;p55"/>
          <p:cNvSpPr txBox="1"/>
          <p:nvPr/>
        </p:nvSpPr>
        <p:spPr>
          <a:xfrm>
            <a:off x="8438459" y="4739849"/>
            <a:ext cx="3434333" cy="997615"/>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ipsum dolor</a:t>
            </a:r>
            <a:endParaRPr sz="1100">
              <a:solidFill>
                <a:schemeClr val="dk1"/>
              </a:solidFill>
              <a:latin typeface="Manrope Light"/>
              <a:ea typeface="Manrope Light"/>
              <a:cs typeface="Manrope Light"/>
              <a:sym typeface="Manrope Light"/>
            </a:endParaRPr>
          </a:p>
        </p:txBody>
      </p:sp>
      <p:sp>
        <p:nvSpPr>
          <p:cNvPr id="523" name="Google Shape;523;p55"/>
          <p:cNvSpPr txBox="1"/>
          <p:nvPr/>
        </p:nvSpPr>
        <p:spPr>
          <a:xfrm>
            <a:off x="8438459" y="4159303"/>
            <a:ext cx="974034" cy="23277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400">
                <a:solidFill>
                  <a:schemeClr val="dk1"/>
                </a:solidFill>
                <a:latin typeface="Manrope Light"/>
                <a:ea typeface="Manrope Light"/>
                <a:cs typeface="Manrope Light"/>
                <a:sym typeface="Manrope Light"/>
              </a:rPr>
              <a:t>Heading 2</a:t>
            </a:r>
            <a:endParaRPr sz="1400">
              <a:solidFill>
                <a:schemeClr val="dk1"/>
              </a:solidFill>
              <a:latin typeface="Manrope Light"/>
              <a:ea typeface="Manrope Light"/>
              <a:cs typeface="Manrope Light"/>
              <a:sym typeface="Manrope Light"/>
            </a:endParaRPr>
          </a:p>
        </p:txBody>
      </p:sp>
      <p:cxnSp>
        <p:nvCxnSpPr>
          <p:cNvPr id="524" name="Google Shape;524;p55"/>
          <p:cNvCxnSpPr/>
          <p:nvPr/>
        </p:nvCxnSpPr>
        <p:spPr>
          <a:xfrm>
            <a:off x="8413147" y="4523232"/>
            <a:ext cx="3329674"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29" name="Google Shape;529;p56"/>
          <p:cNvSpPr txBox="1"/>
          <p:nvPr/>
        </p:nvSpPr>
        <p:spPr>
          <a:xfrm>
            <a:off x="539995" y="3409708"/>
            <a:ext cx="974100" cy="232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400">
                <a:solidFill>
                  <a:schemeClr val="dk1"/>
                </a:solidFill>
                <a:latin typeface="Manrope Light"/>
                <a:ea typeface="Manrope Light"/>
                <a:cs typeface="Manrope Light"/>
                <a:sym typeface="Manrope Light"/>
              </a:rPr>
              <a:t>Heading 2</a:t>
            </a:r>
            <a:endParaRPr sz="1400">
              <a:solidFill>
                <a:schemeClr val="dk1"/>
              </a:solidFill>
              <a:latin typeface="Manrope Light"/>
              <a:ea typeface="Manrope Light"/>
              <a:cs typeface="Manrope Light"/>
              <a:sym typeface="Manrope Light"/>
            </a:endParaRPr>
          </a:p>
        </p:txBody>
      </p:sp>
      <p:cxnSp>
        <p:nvCxnSpPr>
          <p:cNvPr id="530" name="Google Shape;530;p56"/>
          <p:cNvCxnSpPr/>
          <p:nvPr/>
        </p:nvCxnSpPr>
        <p:spPr>
          <a:xfrm>
            <a:off x="527358" y="3773512"/>
            <a:ext cx="3459600" cy="0"/>
          </a:xfrm>
          <a:prstGeom prst="straightConnector1">
            <a:avLst/>
          </a:prstGeom>
          <a:noFill/>
          <a:ln w="9525" cap="flat" cmpd="sng">
            <a:solidFill>
              <a:schemeClr val="dk1"/>
            </a:solidFill>
            <a:prstDash val="solid"/>
            <a:miter lim="800000"/>
            <a:headEnd type="none" w="sm" len="sm"/>
            <a:tailEnd type="none" w="sm" len="sm"/>
          </a:ln>
        </p:spPr>
      </p:cxnSp>
      <p:sp>
        <p:nvSpPr>
          <p:cNvPr id="531" name="Google Shape;531;p56"/>
          <p:cNvSpPr txBox="1"/>
          <p:nvPr/>
        </p:nvSpPr>
        <p:spPr>
          <a:xfrm>
            <a:off x="4524827" y="3409708"/>
            <a:ext cx="974034" cy="23277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400">
                <a:solidFill>
                  <a:schemeClr val="dk1"/>
                </a:solidFill>
                <a:latin typeface="Manrope Light"/>
                <a:ea typeface="Manrope Light"/>
                <a:cs typeface="Manrope Light"/>
                <a:sym typeface="Manrope Light"/>
              </a:rPr>
              <a:t>Heading 2</a:t>
            </a:r>
            <a:endParaRPr sz="1400">
              <a:solidFill>
                <a:schemeClr val="dk1"/>
              </a:solidFill>
              <a:latin typeface="Manrope Light"/>
              <a:ea typeface="Manrope Light"/>
              <a:cs typeface="Manrope Light"/>
              <a:sym typeface="Manrope Light"/>
            </a:endParaRPr>
          </a:p>
        </p:txBody>
      </p:sp>
      <p:cxnSp>
        <p:nvCxnSpPr>
          <p:cNvPr id="532" name="Google Shape;532;p56"/>
          <p:cNvCxnSpPr/>
          <p:nvPr/>
        </p:nvCxnSpPr>
        <p:spPr>
          <a:xfrm>
            <a:off x="4499515" y="3773637"/>
            <a:ext cx="3459645" cy="0"/>
          </a:xfrm>
          <a:prstGeom prst="straightConnector1">
            <a:avLst/>
          </a:prstGeom>
          <a:noFill/>
          <a:ln w="9525" cap="flat" cmpd="sng">
            <a:solidFill>
              <a:schemeClr val="dk1"/>
            </a:solidFill>
            <a:prstDash val="solid"/>
            <a:miter lim="800000"/>
            <a:headEnd type="none" w="sm" len="sm"/>
            <a:tailEnd type="none" w="sm" len="sm"/>
          </a:ln>
        </p:spPr>
      </p:cxnSp>
      <p:sp>
        <p:nvSpPr>
          <p:cNvPr id="533" name="Google Shape;533;p56"/>
          <p:cNvSpPr txBox="1"/>
          <p:nvPr/>
        </p:nvSpPr>
        <p:spPr>
          <a:xfrm>
            <a:off x="8438459" y="3409708"/>
            <a:ext cx="974034" cy="23277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400">
                <a:solidFill>
                  <a:schemeClr val="dk1"/>
                </a:solidFill>
                <a:latin typeface="Manrope Light"/>
                <a:ea typeface="Manrope Light"/>
                <a:cs typeface="Manrope Light"/>
                <a:sym typeface="Manrope Light"/>
              </a:rPr>
              <a:t>Heading 2</a:t>
            </a:r>
            <a:endParaRPr sz="1400">
              <a:solidFill>
                <a:schemeClr val="dk1"/>
              </a:solidFill>
              <a:latin typeface="Manrope Light"/>
              <a:ea typeface="Manrope Light"/>
              <a:cs typeface="Manrope Light"/>
              <a:sym typeface="Manrope Light"/>
            </a:endParaRPr>
          </a:p>
        </p:txBody>
      </p:sp>
      <p:cxnSp>
        <p:nvCxnSpPr>
          <p:cNvPr id="534" name="Google Shape;534;p56"/>
          <p:cNvCxnSpPr/>
          <p:nvPr/>
        </p:nvCxnSpPr>
        <p:spPr>
          <a:xfrm>
            <a:off x="8413147" y="3773637"/>
            <a:ext cx="3329674" cy="0"/>
          </a:xfrm>
          <a:prstGeom prst="straightConnector1">
            <a:avLst/>
          </a:prstGeom>
          <a:noFill/>
          <a:ln w="9525" cap="flat" cmpd="sng">
            <a:solidFill>
              <a:schemeClr val="dk1"/>
            </a:solidFill>
            <a:prstDash val="solid"/>
            <a:miter lim="800000"/>
            <a:headEnd type="none" w="sm" len="sm"/>
            <a:tailEnd type="none" w="sm" len="sm"/>
          </a:ln>
        </p:spPr>
      </p:cxnSp>
      <p:sp>
        <p:nvSpPr>
          <p:cNvPr id="535" name="Google Shape;535;p56"/>
          <p:cNvSpPr txBox="1"/>
          <p:nvPr/>
        </p:nvSpPr>
        <p:spPr>
          <a:xfrm>
            <a:off x="539994" y="1917628"/>
            <a:ext cx="5024100" cy="9975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 Ut enim ad minim veniam, quis nostrud exercitation ullamco.</a:t>
            </a:r>
            <a:endParaRPr sz="1100">
              <a:solidFill>
                <a:schemeClr val="dk1"/>
              </a:solidFill>
              <a:latin typeface="Manrope Light"/>
              <a:ea typeface="Manrope Light"/>
              <a:cs typeface="Manrope Light"/>
              <a:sym typeface="Manrope Light"/>
            </a:endParaRPr>
          </a:p>
        </p:txBody>
      </p:sp>
      <p:sp>
        <p:nvSpPr>
          <p:cNvPr id="536" name="Google Shape;536;p56"/>
          <p:cNvSpPr txBox="1"/>
          <p:nvPr/>
        </p:nvSpPr>
        <p:spPr>
          <a:xfrm>
            <a:off x="539945" y="5778284"/>
            <a:ext cx="3434400" cy="9975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 Ut enim ad minim veniam, quis nostrud exercitation ullamco.</a:t>
            </a:r>
            <a:endParaRPr sz="1100">
              <a:solidFill>
                <a:schemeClr val="dk1"/>
              </a:solidFill>
              <a:latin typeface="Manrope Light"/>
              <a:ea typeface="Manrope Light"/>
              <a:cs typeface="Manrope Light"/>
              <a:sym typeface="Manrope Light"/>
            </a:endParaRPr>
          </a:p>
        </p:txBody>
      </p:sp>
      <p:sp>
        <p:nvSpPr>
          <p:cNvPr id="537" name="Google Shape;537;p56"/>
          <p:cNvSpPr txBox="1"/>
          <p:nvPr/>
        </p:nvSpPr>
        <p:spPr>
          <a:xfrm>
            <a:off x="4502711" y="5778222"/>
            <a:ext cx="3434400" cy="9975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 Ut enim ad minim veniam, quis nostrud exercitation ullamco.</a:t>
            </a:r>
            <a:endParaRPr sz="1100">
              <a:solidFill>
                <a:schemeClr val="dk1"/>
              </a:solidFill>
              <a:latin typeface="Manrope Light"/>
              <a:ea typeface="Manrope Light"/>
              <a:cs typeface="Manrope Light"/>
              <a:sym typeface="Manrope Light"/>
            </a:endParaRPr>
          </a:p>
        </p:txBody>
      </p:sp>
      <p:sp>
        <p:nvSpPr>
          <p:cNvPr id="538" name="Google Shape;538;p56"/>
          <p:cNvSpPr txBox="1"/>
          <p:nvPr/>
        </p:nvSpPr>
        <p:spPr>
          <a:xfrm>
            <a:off x="8436758" y="5778172"/>
            <a:ext cx="3434400" cy="9975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 Ut enim ad minim veniam, quis nostrud exercitation ullamco.</a:t>
            </a:r>
            <a:endParaRPr sz="1100">
              <a:solidFill>
                <a:schemeClr val="dk1"/>
              </a:solidFill>
              <a:latin typeface="Manrope Light"/>
              <a:ea typeface="Manrope Light"/>
              <a:cs typeface="Manrope Light"/>
              <a:sym typeface="Manrope Light"/>
            </a:endParaRPr>
          </a:p>
        </p:txBody>
      </p:sp>
      <p:sp>
        <p:nvSpPr>
          <p:cNvPr id="539" name="Google Shape;539;p56"/>
          <p:cNvSpPr/>
          <p:nvPr/>
        </p:nvSpPr>
        <p:spPr>
          <a:xfrm>
            <a:off x="527382" y="3983494"/>
            <a:ext cx="3459600" cy="1641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p:txBody>
      </p:sp>
      <p:sp>
        <p:nvSpPr>
          <p:cNvPr id="540" name="Google Shape;540;p56"/>
          <p:cNvSpPr/>
          <p:nvPr/>
        </p:nvSpPr>
        <p:spPr>
          <a:xfrm>
            <a:off x="4519928" y="3983494"/>
            <a:ext cx="3459645" cy="164113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p:txBody>
      </p:sp>
      <p:sp>
        <p:nvSpPr>
          <p:cNvPr id="541" name="Google Shape;541;p56"/>
          <p:cNvSpPr/>
          <p:nvPr/>
        </p:nvSpPr>
        <p:spPr>
          <a:xfrm>
            <a:off x="8411446" y="3978065"/>
            <a:ext cx="3329675" cy="164113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200">
              <a:solidFill>
                <a:schemeClr val="dk1"/>
              </a:solidFill>
              <a:latin typeface="Arial"/>
              <a:ea typeface="Arial"/>
              <a:cs typeface="Arial"/>
              <a:sym typeface="Arial"/>
            </a:endParaRPr>
          </a:p>
        </p:txBody>
      </p:sp>
      <p:sp>
        <p:nvSpPr>
          <p:cNvPr id="542" name="Google Shape;542;p56"/>
          <p:cNvSpPr txBox="1">
            <a:spLocks noGrp="1"/>
          </p:cNvSpPr>
          <p:nvPr>
            <p:ph type="title"/>
          </p:nvPr>
        </p:nvSpPr>
        <p:spPr>
          <a:xfrm>
            <a:off x="540000" y="530200"/>
            <a:ext cx="6491100" cy="1435500"/>
          </a:xfrm>
          <a:prstGeom prst="rect">
            <a:avLst/>
          </a:prstGeom>
          <a:noFill/>
          <a:ln>
            <a:noFill/>
          </a:ln>
        </p:spPr>
        <p:txBody>
          <a:bodyPr spcFirstLastPara="1" wrap="square" lIns="0" tIns="72000" rIns="0" bIns="0" anchor="t" anchorCtr="0">
            <a:noAutofit/>
          </a:bodyPr>
          <a:lstStyle/>
          <a:p>
            <a:pPr marL="0" lvl="0" indent="0" algn="l" rtl="0">
              <a:lnSpc>
                <a:spcPct val="80000"/>
              </a:lnSpc>
              <a:spcBef>
                <a:spcPts val="0"/>
              </a:spcBef>
              <a:spcAft>
                <a:spcPts val="0"/>
              </a:spcAft>
              <a:buClr>
                <a:schemeClr val="dk1"/>
              </a:buClr>
              <a:buSzPts val="4800"/>
              <a:buFont typeface="Arial"/>
              <a:buNone/>
            </a:pPr>
            <a:r>
              <a:rPr lang="en-AU" sz="4800"/>
              <a:t>WE LIKE TO USE WHITE FOR CONTENT HEAVY PAGES</a:t>
            </a:r>
            <a:endParaRPr sz="48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p57"/>
          <p:cNvSpPr txBox="1"/>
          <p:nvPr/>
        </p:nvSpPr>
        <p:spPr>
          <a:xfrm>
            <a:off x="559038" y="4195572"/>
            <a:ext cx="5170200" cy="9975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ipsum dolor</a:t>
            </a:r>
            <a:endParaRPr sz="1100">
              <a:solidFill>
                <a:schemeClr val="dk1"/>
              </a:solidFill>
              <a:latin typeface="Manrope Light"/>
              <a:ea typeface="Manrope Light"/>
              <a:cs typeface="Manrope Light"/>
              <a:sym typeface="Manrope Light"/>
            </a:endParaRPr>
          </a:p>
        </p:txBody>
      </p:sp>
      <p:sp>
        <p:nvSpPr>
          <p:cNvPr id="548" name="Google Shape;548;p57"/>
          <p:cNvSpPr txBox="1"/>
          <p:nvPr/>
        </p:nvSpPr>
        <p:spPr>
          <a:xfrm>
            <a:off x="578113" y="3614976"/>
            <a:ext cx="1466400" cy="232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400">
                <a:solidFill>
                  <a:schemeClr val="dk1"/>
                </a:solidFill>
                <a:latin typeface="Manrope Light"/>
                <a:ea typeface="Manrope Light"/>
                <a:cs typeface="Manrope Light"/>
                <a:sym typeface="Manrope Light"/>
              </a:rPr>
              <a:t>Heading 2</a:t>
            </a:r>
            <a:endParaRPr sz="1400">
              <a:solidFill>
                <a:schemeClr val="dk1"/>
              </a:solidFill>
              <a:latin typeface="Manrope Light"/>
              <a:ea typeface="Manrope Light"/>
              <a:cs typeface="Manrope Light"/>
              <a:sym typeface="Manrope Light"/>
            </a:endParaRPr>
          </a:p>
        </p:txBody>
      </p:sp>
      <p:cxnSp>
        <p:nvCxnSpPr>
          <p:cNvPr id="549" name="Google Shape;549;p57"/>
          <p:cNvCxnSpPr/>
          <p:nvPr/>
        </p:nvCxnSpPr>
        <p:spPr>
          <a:xfrm>
            <a:off x="540008" y="3978905"/>
            <a:ext cx="5208300" cy="0"/>
          </a:xfrm>
          <a:prstGeom prst="straightConnector1">
            <a:avLst/>
          </a:prstGeom>
          <a:noFill/>
          <a:ln w="9525" cap="flat" cmpd="sng">
            <a:solidFill>
              <a:schemeClr val="dk1"/>
            </a:solidFill>
            <a:prstDash val="solid"/>
            <a:miter lim="800000"/>
            <a:headEnd type="none" w="sm" len="sm"/>
            <a:tailEnd type="none" w="sm" len="sm"/>
          </a:ln>
        </p:spPr>
      </p:cxnSp>
      <p:sp>
        <p:nvSpPr>
          <p:cNvPr id="550" name="Google Shape;550;p57"/>
          <p:cNvSpPr txBox="1"/>
          <p:nvPr/>
        </p:nvSpPr>
        <p:spPr>
          <a:xfrm>
            <a:off x="6515627" y="4195522"/>
            <a:ext cx="5170095" cy="997615"/>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100">
                <a:solidFill>
                  <a:schemeClr val="dk1"/>
                </a:solidFill>
                <a:latin typeface="Manrope Light"/>
                <a:ea typeface="Manrope Light"/>
                <a:cs typeface="Manrope Light"/>
                <a:sym typeface="Manrope Light"/>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ipsum dolor</a:t>
            </a:r>
            <a:endParaRPr sz="1100">
              <a:solidFill>
                <a:schemeClr val="dk1"/>
              </a:solidFill>
              <a:latin typeface="Manrope Light"/>
              <a:ea typeface="Manrope Light"/>
              <a:cs typeface="Manrope Light"/>
              <a:sym typeface="Manrope Light"/>
            </a:endParaRPr>
          </a:p>
        </p:txBody>
      </p:sp>
      <p:sp>
        <p:nvSpPr>
          <p:cNvPr id="551" name="Google Shape;551;p57"/>
          <p:cNvSpPr txBox="1"/>
          <p:nvPr/>
        </p:nvSpPr>
        <p:spPr>
          <a:xfrm>
            <a:off x="6515627" y="3614976"/>
            <a:ext cx="1466325" cy="23277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AU" sz="1400">
                <a:solidFill>
                  <a:schemeClr val="dk1"/>
                </a:solidFill>
                <a:latin typeface="Manrope Light"/>
                <a:ea typeface="Manrope Light"/>
                <a:cs typeface="Manrope Light"/>
                <a:sym typeface="Manrope Light"/>
              </a:rPr>
              <a:t>Heading 2</a:t>
            </a:r>
            <a:endParaRPr sz="1400">
              <a:solidFill>
                <a:schemeClr val="dk1"/>
              </a:solidFill>
              <a:latin typeface="Manrope Light"/>
              <a:ea typeface="Manrope Light"/>
              <a:cs typeface="Manrope Light"/>
              <a:sym typeface="Manrope Light"/>
            </a:endParaRPr>
          </a:p>
        </p:txBody>
      </p:sp>
      <p:cxnSp>
        <p:nvCxnSpPr>
          <p:cNvPr id="552" name="Google Shape;552;p57"/>
          <p:cNvCxnSpPr/>
          <p:nvPr/>
        </p:nvCxnSpPr>
        <p:spPr>
          <a:xfrm>
            <a:off x="6477522" y="3978905"/>
            <a:ext cx="5208200" cy="0"/>
          </a:xfrm>
          <a:prstGeom prst="straightConnector1">
            <a:avLst/>
          </a:prstGeom>
          <a:noFill/>
          <a:ln w="9525" cap="flat" cmpd="sng">
            <a:solidFill>
              <a:schemeClr val="dk1"/>
            </a:solidFill>
            <a:prstDash val="solid"/>
            <a:miter lim="800000"/>
            <a:headEnd type="none" w="sm" len="sm"/>
            <a:tailEnd type="none" w="sm" len="sm"/>
          </a:ln>
        </p:spPr>
      </p:cxnSp>
      <p:sp>
        <p:nvSpPr>
          <p:cNvPr id="553" name="Google Shape;553;p57"/>
          <p:cNvSpPr txBox="1">
            <a:spLocks noGrp="1"/>
          </p:cNvSpPr>
          <p:nvPr>
            <p:ph type="title"/>
          </p:nvPr>
        </p:nvSpPr>
        <p:spPr>
          <a:xfrm>
            <a:off x="540000" y="530200"/>
            <a:ext cx="6491100" cy="1435500"/>
          </a:xfrm>
          <a:prstGeom prst="rect">
            <a:avLst/>
          </a:prstGeom>
          <a:noFill/>
          <a:ln>
            <a:noFill/>
          </a:ln>
        </p:spPr>
        <p:txBody>
          <a:bodyPr spcFirstLastPara="1" wrap="square" lIns="0" tIns="72000" rIns="0" bIns="0" anchor="t" anchorCtr="0">
            <a:noAutofit/>
          </a:bodyPr>
          <a:lstStyle/>
          <a:p>
            <a:pPr marL="0" lvl="0" indent="0" algn="l" rtl="0">
              <a:lnSpc>
                <a:spcPct val="80000"/>
              </a:lnSpc>
              <a:spcBef>
                <a:spcPts val="0"/>
              </a:spcBef>
              <a:spcAft>
                <a:spcPts val="0"/>
              </a:spcAft>
              <a:buClr>
                <a:schemeClr val="dk1"/>
              </a:buClr>
              <a:buSzPts val="4800"/>
              <a:buFont typeface="Arial"/>
              <a:buNone/>
            </a:pPr>
            <a:r>
              <a:rPr lang="en-AU" sz="4800"/>
              <a:t>WE LIKE TO USE WHITE FOR CONTENT HEAVY PAGES</a:t>
            </a:r>
            <a:endParaRPr sz="4800"/>
          </a:p>
        </p:txBody>
      </p:sp>
    </p:spTree>
  </p:cSld>
  <p:clrMapOvr>
    <a:masterClrMapping/>
  </p:clrMapOvr>
</p:sld>
</file>

<file path=ppt/theme/theme1.xml><?xml version="1.0" encoding="utf-8"?>
<a:theme xmlns:a="http://schemas.openxmlformats.org/drawingml/2006/main" name="Office Theme">
  <a:themeElements>
    <a:clrScheme name="H+Co ">
      <a:dk1>
        <a:srgbClr val="000000"/>
      </a:dk1>
      <a:lt1>
        <a:srgbClr val="FFFFFF"/>
      </a:lt1>
      <a:dk2>
        <a:srgbClr val="E0E0E0"/>
      </a:dk2>
      <a:lt2>
        <a:srgbClr val="EDDAC1"/>
      </a:lt2>
      <a:accent1>
        <a:srgbClr val="76DBEC"/>
      </a:accent1>
      <a:accent2>
        <a:srgbClr val="3D72FE"/>
      </a:accent2>
      <a:accent3>
        <a:srgbClr val="E0EA53"/>
      </a:accent3>
      <a:accent4>
        <a:srgbClr val="FF4F4D"/>
      </a:accent4>
      <a:accent5>
        <a:srgbClr val="E972E2"/>
      </a:accent5>
      <a:accent6>
        <a:srgbClr val="00B948"/>
      </a:accent6>
      <a:hlink>
        <a:srgbClr val="3D72FE"/>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2644</Words>
  <Application>Microsoft Macintosh PowerPoint</Application>
  <PresentationFormat>Widescreen</PresentationFormat>
  <Paragraphs>236</Paragraphs>
  <Slides>24</Slides>
  <Notes>24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IBM Plex Mono</vt:lpstr>
      <vt:lpstr>Manrope Light</vt:lpstr>
      <vt:lpstr>Manrope</vt:lpstr>
      <vt:lpstr>Arial</vt:lpstr>
      <vt:lpstr>Anton SC</vt:lpstr>
      <vt:lpstr>Office Theme</vt:lpstr>
      <vt:lpstr>PowerPoint Presentation</vt:lpstr>
      <vt:lpstr>SOME RULES  BEFORE YOU BEGIN</vt:lpstr>
      <vt:lpstr>SECTION TITLE</vt:lpstr>
      <vt:lpstr>PowerPoint Presentation</vt:lpstr>
      <vt:lpstr>Use this for breaks within sections</vt:lpstr>
      <vt:lpstr>PowerPoint Presentation</vt:lpstr>
      <vt:lpstr>WE LIKE TO USE WHITE FOR CONTENT HEAVY PAGES</vt:lpstr>
      <vt:lpstr>WE LIKE TO USE WHITE FOR CONTENT HEAVY PAGES</vt:lpstr>
      <vt:lpstr>WE LIKE TO USE WHITE FOR CONTENT HEAVY PAGES</vt:lpstr>
      <vt:lpstr>PHOTOS WITH CAPTIONS</vt:lpstr>
      <vt:lpstr>ALWAYS USE CAPITAL LETTERS WITH THIS FONT.</vt:lpstr>
      <vt:lpstr>PAGES CAN BE SOLID COLOUR LIKE THIS SOMETIMES [SPARINGLY]</vt:lpstr>
      <vt:lpstr>PowerPoint Presentation</vt:lpstr>
      <vt:lpstr>TITLE</vt:lpstr>
      <vt:lpstr>PowerPoint Presentation</vt:lpstr>
      <vt:lpstr>PowerPoint Presentation</vt:lpstr>
      <vt:lpstr>HEADING 1</vt:lpstr>
      <vt:lpstr>You can use text over an image like this, just make sure it’s clean and legible </vt:lpstr>
      <vt:lpstr>GRADIENTS ARE  HELPFUL ON TOP OF IMAGES WHERE YOU NEED TEXT TOO.</vt:lpstr>
      <vt:lpstr>BOLD TEXT AND AN ACCOMPANYING IMAGE</vt:lpstr>
      <vt:lpstr>SCRIPT PAGE</vt:lpstr>
      <vt:lpstr>60” BRAND FILM</vt:lpstr>
      <vt:lpstr>PowerPoint Presentation</vt:lpstr>
      <vt:lpstr>Use this for breaks within sections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Trent Michael</cp:lastModifiedBy>
  <cp:revision>1</cp:revision>
  <dcterms:modified xsi:type="dcterms:W3CDTF">2025-10-19T06:32:20Z</dcterms:modified>
</cp:coreProperties>
</file>